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  <p:sldMasterId id="2147483673" r:id="rId2"/>
  </p:sldMasterIdLst>
  <p:notesMasterIdLst>
    <p:notesMasterId r:id="rId17"/>
  </p:notesMasterIdLst>
  <p:sldIdLst>
    <p:sldId id="257" r:id="rId3"/>
    <p:sldId id="256" r:id="rId4"/>
    <p:sldId id="258" r:id="rId5"/>
    <p:sldId id="262" r:id="rId6"/>
    <p:sldId id="259" r:id="rId7"/>
    <p:sldId id="260" r:id="rId8"/>
    <p:sldId id="263" r:id="rId9"/>
    <p:sldId id="264" r:id="rId10"/>
    <p:sldId id="266" r:id="rId11"/>
    <p:sldId id="267" r:id="rId12"/>
    <p:sldId id="268" r:id="rId13"/>
    <p:sldId id="269" r:id="rId14"/>
    <p:sldId id="271" r:id="rId15"/>
    <p:sldId id="274" r:id="rId16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8CC20C0-91DF-4C38-BEC3-D1500AA19053}" v="3" dt="2025-06-16T03:26:43.90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13" autoAdjust="0"/>
    <p:restoredTop sz="90596" autoAdjust="0"/>
  </p:normalViewPr>
  <p:slideViewPr>
    <p:cSldViewPr snapToGrid="0">
      <p:cViewPr varScale="1">
        <p:scale>
          <a:sx n="105" d="100"/>
          <a:sy n="105" d="100"/>
        </p:scale>
        <p:origin x="57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5" Type="http://schemas.openxmlformats.org/officeDocument/2006/relationships/customXml" Target="../customXml/item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customXml" Target="../customXml/item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customXml" Target="../customXml/item1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18558B-9F94-42CD-9973-C214833ADF60}" type="datetimeFigureOut">
              <a:rPr kumimoji="1" lang="ja-JP" altLang="en-US" smtClean="0"/>
              <a:t>2025/6/16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60438" y="1143000"/>
            <a:ext cx="49371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5E093E-7E84-49DE-A80C-A3380F1132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90449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5E093E-7E84-49DE-A80C-A3380F113286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29196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5E093E-7E84-49DE-A80C-A3380F113286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63424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花丸は、各</a:t>
            </a:r>
            <a:r>
              <a:rPr kumimoji="1" lang="en-US" altLang="ja-JP"/>
              <a:t>10</a:t>
            </a:r>
            <a:r>
              <a:rPr kumimoji="1" lang="ja-JP" altLang="en-US"/>
              <a:t>ずつ重ねています</a:t>
            </a:r>
            <a:endParaRPr kumimoji="1" lang="en-US" altLang="ja-JP"/>
          </a:p>
          <a:p>
            <a:r>
              <a:rPr kumimoji="1" lang="ja-JP" altLang="en-US"/>
              <a:t>表は背景設定しています。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5E093E-7E84-49DE-A80C-A3380F113286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00333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935302"/>
            <a:ext cx="6858000" cy="19896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001698"/>
            <a:ext cx="6858000" cy="137980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8844D-B3DA-48F2-A810-64C60CFB20F1}" type="datetimeFigureOut">
              <a:rPr kumimoji="1" lang="ja-JP" altLang="en-US" smtClean="0"/>
              <a:t>2025/6/16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64600-DE78-47D5-80DB-E4F914A892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92330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822855"/>
            <a:ext cx="4629150" cy="4061354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2949178" cy="317632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8844D-B3DA-48F2-A810-64C60CFB20F1}" type="datetimeFigureOut">
              <a:rPr kumimoji="1" lang="ja-JP" altLang="en-US" smtClean="0"/>
              <a:t>2025/6/16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64600-DE78-47D5-80DB-E4F914A892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09057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8844D-B3DA-48F2-A810-64C60CFB20F1}" type="datetimeFigureOut">
              <a:rPr kumimoji="1" lang="ja-JP" altLang="en-US" smtClean="0"/>
              <a:t>2025/6/16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64600-DE78-47D5-80DB-E4F914A892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73853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04271"/>
            <a:ext cx="1971675" cy="484319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04271"/>
            <a:ext cx="5800725" cy="484319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8844D-B3DA-48F2-A810-64C60CFB20F1}" type="datetimeFigureOut">
              <a:rPr kumimoji="1" lang="ja-JP" altLang="en-US" smtClean="0"/>
              <a:t>2025/6/16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64600-DE78-47D5-80DB-E4F914A892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83062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A1C5C1-BF9D-47C9-8397-154A639E11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D8BB8F7-B463-3997-A9DD-4656D186B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8844D-B3DA-48F2-A810-64C60CFB20F1}" type="datetimeFigureOut">
              <a:rPr kumimoji="1" lang="ja-JP" altLang="en-US" smtClean="0"/>
              <a:t>2025/6/16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34D897A-2449-4BD5-10B6-EB3B85345B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BF2A97A-FF06-D0DD-748C-60C05AFA6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64600-DE78-47D5-80DB-E4F914A892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90709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4DA20E9-25C3-C2A6-9F92-6267135664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935038"/>
            <a:ext cx="6858000" cy="199072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8FCFD2E-28EE-D169-0A3E-C1B369BD9C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001963"/>
            <a:ext cx="6858000" cy="1379537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F09DDA2-C38F-620E-93CA-CD2C02D0E4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80FC4-6315-4BE9-8E2C-4D56CAADE872}" type="datetimeFigureOut">
              <a:rPr kumimoji="1" lang="ja-JP" altLang="en-US" smtClean="0"/>
              <a:t>2025/6/16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9B882E8-1573-EA8D-D105-BE2C0D017E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BAC22E6-3EDF-9DF0-3C3B-A3313AEBF1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0BDC8-CD9D-40D8-9B02-5FE7DA9E4C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32178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1A4AA40-842F-6B18-A75A-63092DE426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4D3B92E-D8D3-9A41-8B12-A77B623B16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66A3768-FFC5-6631-AF40-EBB0D94B82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80FC4-6315-4BE9-8E2C-4D56CAADE872}" type="datetimeFigureOut">
              <a:rPr kumimoji="1" lang="ja-JP" altLang="en-US" smtClean="0"/>
              <a:t>2025/6/16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3E547A5-9A15-7231-B4D0-BA4E13882B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CFD1B61-C5DA-0F6B-0F0A-EBA3F67FFF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0BDC8-CD9D-40D8-9B02-5FE7DA9E4C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82929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0B8DA8D-6C8C-1A35-6620-853EE02050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425575"/>
            <a:ext cx="7886700" cy="237648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FDE1506-A7F9-6F23-49C7-32370A800E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824288"/>
            <a:ext cx="7886700" cy="125095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ED0FD3E-2F53-AA93-E790-BBE0A67742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80FC4-6315-4BE9-8E2C-4D56CAADE872}" type="datetimeFigureOut">
              <a:rPr kumimoji="1" lang="ja-JP" altLang="en-US" smtClean="0"/>
              <a:t>2025/6/16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77844C7-4C35-2184-76D4-BB28F9825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46EFE21-60A3-8051-0E30-172EB21B7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0BDC8-CD9D-40D8-9B02-5FE7DA9E4C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17251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848248D-07E2-3E7C-5FF9-89660DA9B9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DDC2449-E028-5B67-EEF4-3E19F31F91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520825"/>
            <a:ext cx="3867150" cy="36274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C536371-56B1-3E65-9A5A-708AAD65A3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520825"/>
            <a:ext cx="3867150" cy="36274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A68B82D-62A2-2BB2-FE05-D07432D709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80FC4-6315-4BE9-8E2C-4D56CAADE872}" type="datetimeFigureOut">
              <a:rPr kumimoji="1" lang="ja-JP" altLang="en-US" smtClean="0"/>
              <a:t>2025/6/16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4FFE036-4528-3BB7-A43D-5E4289613F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F399EF4-409F-6CFC-7E37-108E62FE35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0BDC8-CD9D-40D8-9B02-5FE7DA9E4C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92436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02E0872-3F79-64E6-C095-A60A9CBE64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04800"/>
            <a:ext cx="7886700" cy="1104900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9566D22-84B8-BF20-D766-5F95467D1F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401763"/>
            <a:ext cx="3868737" cy="6858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B88231F-5504-1F25-DCE6-1D5FA687EF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087563"/>
            <a:ext cx="3868737" cy="3070225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D9585241-1FEC-53AC-DCDA-D7BCCD99462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401763"/>
            <a:ext cx="3887788" cy="6858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758E191F-A319-8284-25B3-D31D1F32F0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087563"/>
            <a:ext cx="3887788" cy="3070225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2ECE9955-2820-0E52-528D-ED0767F070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80FC4-6315-4BE9-8E2C-4D56CAADE872}" type="datetimeFigureOut">
              <a:rPr kumimoji="1" lang="ja-JP" altLang="en-US" smtClean="0"/>
              <a:t>2025/6/16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E45BDFB7-8ABA-001B-2422-0DAA00C772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0D4AAB34-72E8-4C85-5E68-6CE8A9A4E3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0BDC8-CD9D-40D8-9B02-5FE7DA9E4C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96858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F290039-06E9-95D9-FBD8-94D3F4CCAC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75C81631-7CE1-43EE-F2D7-6B8FA57D3F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80FC4-6315-4BE9-8E2C-4D56CAADE872}" type="datetimeFigureOut">
              <a:rPr kumimoji="1" lang="ja-JP" altLang="en-US" smtClean="0"/>
              <a:t>2025/6/16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5841FAC-5108-09BA-F2C7-8B500F6DA4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6E06EE3-DCB1-116D-AC90-65B8976A2B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0BDC8-CD9D-40D8-9B02-5FE7DA9E4C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92190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8844D-B3DA-48F2-A810-64C60CFB20F1}" type="datetimeFigureOut">
              <a:rPr kumimoji="1" lang="ja-JP" altLang="en-US" smtClean="0"/>
              <a:t>2025/6/16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64600-DE78-47D5-80DB-E4F914A892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22102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3C4CE4B3-A962-D693-8B9B-B95725E04D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80FC4-6315-4BE9-8E2C-4D56CAADE872}" type="datetimeFigureOut">
              <a:rPr kumimoji="1" lang="ja-JP" altLang="en-US" smtClean="0"/>
              <a:t>2025/6/16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F8FB3F67-BE35-6049-1403-105A89B530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DDB68BE-55B5-5C4A-24D0-6EC353E86B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0BDC8-CD9D-40D8-9B02-5FE7DA9E4C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15710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4441CA9-5160-74E0-97D9-00E41017D7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81000"/>
            <a:ext cx="2949575" cy="13335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F8A53E1-532F-2EAB-47C5-EE9752147A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822325"/>
            <a:ext cx="4629150" cy="40624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DB6A032-031F-0F13-34ED-475A720909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1714500"/>
            <a:ext cx="2949575" cy="3176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EDFD8F7-FF1F-5FD3-9EC5-8BD9B8EE04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80FC4-6315-4BE9-8E2C-4D56CAADE872}" type="datetimeFigureOut">
              <a:rPr kumimoji="1" lang="ja-JP" altLang="en-US" smtClean="0"/>
              <a:t>2025/6/16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A3C610A-A639-DCF4-BFCB-6954F2E338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8E1547A-18D6-989E-4AAB-923CBDF54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0BDC8-CD9D-40D8-9B02-5FE7DA9E4C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71273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4F8499C-1A24-6321-96DF-436D638772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81000"/>
            <a:ext cx="2949575" cy="13335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D7111BA1-5A1A-F8DF-B3E5-C3CF14A1AB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822325"/>
            <a:ext cx="4629150" cy="40624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875B487-65EF-87F4-4742-32EBD4DE42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1714500"/>
            <a:ext cx="2949575" cy="3176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FF826FC-26B2-36BD-6EC1-E725B7DB9D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80FC4-6315-4BE9-8E2C-4D56CAADE872}" type="datetimeFigureOut">
              <a:rPr kumimoji="1" lang="ja-JP" altLang="en-US" smtClean="0"/>
              <a:t>2025/6/16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CAE1101-4F04-FC08-706A-FDE85C46CB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2A14858-E57F-8753-A89F-341B716FFC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0BDC8-CD9D-40D8-9B02-5FE7DA9E4C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596881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10E56AC-581A-3ACB-409E-9576957061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86E39B5-7BD5-37E5-A1C3-5B395066DE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0C8E5C3-B9B1-9252-4EC6-487CCD4903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80FC4-6315-4BE9-8E2C-4D56CAADE872}" type="datetimeFigureOut">
              <a:rPr kumimoji="1" lang="ja-JP" altLang="en-US" smtClean="0"/>
              <a:t>2025/6/16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381BD7D-7667-81E6-310C-E742A334A7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FBA04F4-EC43-BEEE-E4B1-A9CDBC094D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0BDC8-CD9D-40D8-9B02-5FE7DA9E4C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951280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82C3379-022E-2A99-488C-0D53E49A98C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04800"/>
            <a:ext cx="1971675" cy="4843463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8E86747-7194-BBFF-14FF-8A8AEDACFC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04800"/>
            <a:ext cx="5762625" cy="4843463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B8E8D77-08FA-9843-AA2E-1E9F505F84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80FC4-6315-4BE9-8E2C-4D56CAADE872}" type="datetimeFigureOut">
              <a:rPr kumimoji="1" lang="ja-JP" altLang="en-US" smtClean="0"/>
              <a:t>2025/6/16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AE53212-AFF0-8737-F75E-EE9EA3CDA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EB2C567-0DB8-7081-C0C4-7B817B121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0BDC8-CD9D-40D8-9B02-5FE7DA9E4C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7894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424782"/>
            <a:ext cx="7886700" cy="2377281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824553"/>
            <a:ext cx="7886700" cy="1250156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8844D-B3DA-48F2-A810-64C60CFB20F1}" type="datetimeFigureOut">
              <a:rPr kumimoji="1" lang="ja-JP" altLang="en-US" smtClean="0"/>
              <a:t>2025/6/16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64600-DE78-47D5-80DB-E4F914A892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04039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521354"/>
            <a:ext cx="3886200" cy="362611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521354"/>
            <a:ext cx="3886200" cy="362611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8844D-B3DA-48F2-A810-64C60CFB20F1}" type="datetimeFigureOut">
              <a:rPr kumimoji="1" lang="ja-JP" altLang="en-US" smtClean="0"/>
              <a:t>2025/6/16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64600-DE78-47D5-80DB-E4F914A892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17288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04271"/>
            <a:ext cx="7886700" cy="110463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400969"/>
            <a:ext cx="3868340" cy="6865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087563"/>
            <a:ext cx="3868340" cy="307049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400969"/>
            <a:ext cx="3887391" cy="6865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087563"/>
            <a:ext cx="3887391" cy="307049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8844D-B3DA-48F2-A810-64C60CFB20F1}" type="datetimeFigureOut">
              <a:rPr kumimoji="1" lang="ja-JP" altLang="en-US" smtClean="0"/>
              <a:t>2025/6/16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64600-DE78-47D5-80DB-E4F914A892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6193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8844D-B3DA-48F2-A810-64C60CFB20F1}" type="datetimeFigureOut">
              <a:rPr kumimoji="1" lang="ja-JP" altLang="en-US" smtClean="0"/>
              <a:t>2025/6/16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64600-DE78-47D5-80DB-E4F914A892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8289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8844D-B3DA-48F2-A810-64C60CFB20F1}" type="datetimeFigureOut">
              <a:rPr kumimoji="1" lang="ja-JP" altLang="en-US" smtClean="0"/>
              <a:t>2025/6/16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64600-DE78-47D5-80DB-E4F914A8920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EFF90587-8F30-ECC7-3468-D8CCA2E4D7C4}"/>
              </a:ext>
            </a:extLst>
          </p:cNvPr>
          <p:cNvSpPr txBox="1"/>
          <p:nvPr userDrawn="1"/>
        </p:nvSpPr>
        <p:spPr>
          <a:xfrm>
            <a:off x="5331844" y="5438001"/>
            <a:ext cx="3812156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ja-JP" altLang="en-US" sz="1000">
                <a:solidFill>
                  <a:schemeClr val="tx1">
                    <a:lumMod val="50000"/>
                    <a:lumOff val="50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イラスト出典：いらすとや　</a:t>
            </a:r>
            <a:r>
              <a:rPr lang="en-US" altLang="ja-JP" sz="1000">
                <a:solidFill>
                  <a:schemeClr val="tx1">
                    <a:lumMod val="50000"/>
                    <a:lumOff val="50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https://www.irasutoya.com/</a:t>
            </a:r>
            <a:r>
              <a:rPr lang="ja-JP" altLang="en-US" sz="1000">
                <a:solidFill>
                  <a:schemeClr val="tx1">
                    <a:lumMod val="50000"/>
                    <a:lumOff val="50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32877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8844D-B3DA-48F2-A810-64C60CFB20F1}" type="datetimeFigureOut">
              <a:rPr kumimoji="1" lang="ja-JP" altLang="en-US" smtClean="0"/>
              <a:t>2025/6/16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64600-DE78-47D5-80DB-E4F914A892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1492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822855"/>
            <a:ext cx="4629150" cy="406135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2949178" cy="317632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8844D-B3DA-48F2-A810-64C60CFB20F1}" type="datetimeFigureOut">
              <a:rPr kumimoji="1" lang="ja-JP" altLang="en-US" smtClean="0"/>
              <a:t>2025/6/16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64600-DE78-47D5-80DB-E4F914A892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400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04271"/>
            <a:ext cx="7886700" cy="1104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521354"/>
            <a:ext cx="7886700" cy="3626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68844D-B3DA-48F2-A810-64C60CFB20F1}" type="datetimeFigureOut">
              <a:rPr kumimoji="1" lang="ja-JP" altLang="en-US" smtClean="0"/>
              <a:t>2025/6/16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E64600-DE78-47D5-80DB-E4F914A892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7791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85" r:id="rId8"/>
    <p:sldLayoutId id="2147483668" r:id="rId9"/>
    <p:sldLayoutId id="2147483669" r:id="rId10"/>
    <p:sldLayoutId id="2147483670" r:id="rId11"/>
    <p:sldLayoutId id="2147483671" r:id="rId12"/>
    <p:sldLayoutId id="2147483672" r:id="rId1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B67B20D8-1DD4-F68F-AF41-CAD27D54ED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04800"/>
            <a:ext cx="7886700" cy="11049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DB60718-D0E7-EEFF-DE59-C78B7E47DA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520825"/>
            <a:ext cx="7886700" cy="36274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A1B4662-C1B0-1253-FBBF-5A694255A0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5297488"/>
            <a:ext cx="2057400" cy="303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380FC4-6315-4BE9-8E2C-4D56CAADE872}" type="datetimeFigureOut">
              <a:rPr kumimoji="1" lang="ja-JP" altLang="en-US" smtClean="0"/>
              <a:t>2025/6/16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B8618AB-D659-D28A-4E3B-45775ACC50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5297488"/>
            <a:ext cx="3086100" cy="303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A79BCDF-7875-F001-E24C-D5D4B1E7E5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5297488"/>
            <a:ext cx="2057400" cy="303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50BDC8-CD9D-40D8-9B02-5FE7DA9E4C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2462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C1C58D8-E12C-9B06-DE81-17784CEA86A6}"/>
              </a:ext>
            </a:extLst>
          </p:cNvPr>
          <p:cNvSpPr txBox="1"/>
          <p:nvPr/>
        </p:nvSpPr>
        <p:spPr>
          <a:xfrm>
            <a:off x="817259" y="1071415"/>
            <a:ext cx="73441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がっこうに ついたら</a:t>
            </a:r>
          </a:p>
        </p:txBody>
      </p:sp>
      <p:pic>
        <p:nvPicPr>
          <p:cNvPr id="6" name="図 5" descr="座る, 持つ, テーブル, クマ が含まれている画像&#10;&#10;自動的に生成された説明">
            <a:extLst>
              <a:ext uri="{FF2B5EF4-FFF2-40B4-BE49-F238E27FC236}">
                <a16:creationId xmlns:a16="http://schemas.microsoft.com/office/drawing/2014/main" id="{340BC620-4622-D6F3-6340-ED7BFE408A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84450" y="3268812"/>
            <a:ext cx="1562976" cy="1888793"/>
          </a:xfrm>
          <a:prstGeom prst="rect">
            <a:avLst/>
          </a:prstGeom>
        </p:spPr>
      </p:pic>
      <p:pic>
        <p:nvPicPr>
          <p:cNvPr id="8" name="図 7" descr="帽子をかぶったクマの人形&#10;&#10;中程度の精度で自動的に生成された説明">
            <a:extLst>
              <a:ext uri="{FF2B5EF4-FFF2-40B4-BE49-F238E27FC236}">
                <a16:creationId xmlns:a16="http://schemas.microsoft.com/office/drawing/2014/main" id="{E0F9F821-DB10-C9BF-3330-157A2A16AD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4609" y="3332563"/>
            <a:ext cx="1562976" cy="1888793"/>
          </a:xfrm>
          <a:prstGeom prst="rect">
            <a:avLst/>
          </a:prstGeom>
        </p:spPr>
      </p:pic>
      <p:pic>
        <p:nvPicPr>
          <p:cNvPr id="10" name="図 9" descr="文字と数字と文字の加工写真&#10;&#10;中程度の精度で自動的に生成された説明">
            <a:extLst>
              <a:ext uri="{FF2B5EF4-FFF2-40B4-BE49-F238E27FC236}">
                <a16:creationId xmlns:a16="http://schemas.microsoft.com/office/drawing/2014/main" id="{7CD271A2-60D9-31F9-E34D-FE5F75BB947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5335" y="2103918"/>
            <a:ext cx="2657437" cy="1674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83546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C1C58D8-E12C-9B06-DE81-17784CEA86A6}"/>
              </a:ext>
            </a:extLst>
          </p:cNvPr>
          <p:cNvSpPr txBox="1"/>
          <p:nvPr/>
        </p:nvSpPr>
        <p:spPr>
          <a:xfrm>
            <a:off x="634954" y="480923"/>
            <a:ext cx="42700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たいそうふくを しまう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65FE2AEE-A2AF-3ED3-DBE6-41AF19D48F7D}"/>
              </a:ext>
            </a:extLst>
          </p:cNvPr>
          <p:cNvSpPr/>
          <p:nvPr/>
        </p:nvSpPr>
        <p:spPr>
          <a:xfrm>
            <a:off x="5017911" y="931333"/>
            <a:ext cx="3798711" cy="4428000"/>
          </a:xfrm>
          <a:prstGeom prst="rect">
            <a:avLst/>
          </a:prstGeom>
          <a:solidFill>
            <a:srgbClr val="F8F8F8"/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たいそうふくぶくろを</a:t>
            </a:r>
            <a:endParaRPr kumimoji="1"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endParaRPr kumimoji="1"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おいているところの</a:t>
            </a:r>
            <a:endParaRPr kumimoji="1"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endParaRPr kumimoji="1"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しゃしんを　はりましょう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8C7B6244-727D-F92C-BCA7-0365406267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84030" y="1753170"/>
            <a:ext cx="2202219" cy="2361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0707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C1C58D8-E12C-9B06-DE81-17784CEA86A6}"/>
              </a:ext>
            </a:extLst>
          </p:cNvPr>
          <p:cNvSpPr txBox="1"/>
          <p:nvPr/>
        </p:nvSpPr>
        <p:spPr>
          <a:xfrm>
            <a:off x="634954" y="480923"/>
            <a:ext cx="42700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きゅうしょくエプロンを しまう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65FE2AEE-A2AF-3ED3-DBE6-41AF19D48F7D}"/>
              </a:ext>
            </a:extLst>
          </p:cNvPr>
          <p:cNvSpPr/>
          <p:nvPr/>
        </p:nvSpPr>
        <p:spPr>
          <a:xfrm>
            <a:off x="5017911" y="931333"/>
            <a:ext cx="3798711" cy="4428000"/>
          </a:xfrm>
          <a:prstGeom prst="rect">
            <a:avLst/>
          </a:prstGeom>
          <a:solidFill>
            <a:srgbClr val="F8F8F8"/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きゅうしょくぶくろを</a:t>
            </a:r>
            <a:endParaRPr kumimoji="1"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endParaRPr kumimoji="1"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おいているところの</a:t>
            </a:r>
            <a:endParaRPr kumimoji="1"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endParaRPr kumimoji="1"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しゃしんを　はりましょう</a:t>
            </a: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5BBACF06-A599-A238-3ED6-97B5D059A4BD}"/>
              </a:ext>
            </a:extLst>
          </p:cNvPr>
          <p:cNvGrpSpPr/>
          <p:nvPr/>
        </p:nvGrpSpPr>
        <p:grpSpPr>
          <a:xfrm>
            <a:off x="1349832" y="2062065"/>
            <a:ext cx="2223792" cy="2215173"/>
            <a:chOff x="1275187" y="2010882"/>
            <a:chExt cx="2051752" cy="2051752"/>
          </a:xfrm>
        </p:grpSpPr>
        <p:pic>
          <p:nvPicPr>
            <p:cNvPr id="3" name="図 2">
              <a:extLst>
                <a:ext uri="{FF2B5EF4-FFF2-40B4-BE49-F238E27FC236}">
                  <a16:creationId xmlns:a16="http://schemas.microsoft.com/office/drawing/2014/main" id="{8C7B6244-727D-F92C-BCA7-03654062677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275187" y="2010882"/>
              <a:ext cx="2051752" cy="2051752"/>
            </a:xfrm>
            <a:prstGeom prst="rect">
              <a:avLst/>
            </a:prstGeom>
          </p:spPr>
        </p:pic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CF579C2A-3447-43BB-6EF1-DAD716B3BE3D}"/>
                </a:ext>
              </a:extLst>
            </p:cNvPr>
            <p:cNvSpPr txBox="1"/>
            <p:nvPr/>
          </p:nvSpPr>
          <p:spPr>
            <a:xfrm rot="801748">
              <a:off x="1891791" y="2858379"/>
              <a:ext cx="128002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105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きゅうしょくぶくろ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235813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C1C58D8-E12C-9B06-DE81-17784CEA86A6}"/>
              </a:ext>
            </a:extLst>
          </p:cNvPr>
          <p:cNvSpPr txBox="1"/>
          <p:nvPr/>
        </p:nvSpPr>
        <p:spPr>
          <a:xfrm>
            <a:off x="634954" y="480923"/>
            <a:ext cx="4270068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ja-JP" altLang="en-US" sz="3600">
                <a:latin typeface="ＭＳ Ｐゴシック"/>
                <a:ea typeface="ＭＳ Ｐゴシック"/>
              </a:rPr>
              <a:t>ハブラシを しまう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65FE2AEE-A2AF-3ED3-DBE6-41AF19D48F7D}"/>
              </a:ext>
            </a:extLst>
          </p:cNvPr>
          <p:cNvSpPr/>
          <p:nvPr/>
        </p:nvSpPr>
        <p:spPr>
          <a:xfrm>
            <a:off x="5017911" y="931333"/>
            <a:ext cx="3798711" cy="4428000"/>
          </a:xfrm>
          <a:prstGeom prst="rect">
            <a:avLst/>
          </a:prstGeom>
          <a:solidFill>
            <a:srgbClr val="F8F8F8"/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はみがきセットを</a:t>
            </a:r>
            <a:endParaRPr kumimoji="1"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endParaRPr kumimoji="1"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しまっているところの</a:t>
            </a:r>
            <a:endParaRPr kumimoji="1"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endParaRPr kumimoji="1"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しゃしんを　はりましょう</a:t>
            </a:r>
          </a:p>
        </p:txBody>
      </p:sp>
      <p:pic>
        <p:nvPicPr>
          <p:cNvPr id="5" name="図 4" descr="ブラシ, 飛ぶ が含まれている画像&#10;&#10;自動的に生成された説明">
            <a:extLst>
              <a:ext uri="{FF2B5EF4-FFF2-40B4-BE49-F238E27FC236}">
                <a16:creationId xmlns:a16="http://schemas.microsoft.com/office/drawing/2014/main" id="{E28C6728-77C4-9BD9-0B36-770C42440DD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0832" y="2098399"/>
            <a:ext cx="1785292" cy="2126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56529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C1C58D8-E12C-9B06-DE81-17784CEA86A6}"/>
              </a:ext>
            </a:extLst>
          </p:cNvPr>
          <p:cNvSpPr txBox="1"/>
          <p:nvPr/>
        </p:nvSpPr>
        <p:spPr>
          <a:xfrm>
            <a:off x="634954" y="480923"/>
            <a:ext cx="42700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トイレに いく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65FE2AEE-A2AF-3ED3-DBE6-41AF19D48F7D}"/>
              </a:ext>
            </a:extLst>
          </p:cNvPr>
          <p:cNvSpPr/>
          <p:nvPr/>
        </p:nvSpPr>
        <p:spPr>
          <a:xfrm>
            <a:off x="5017911" y="931333"/>
            <a:ext cx="3798711" cy="4428000"/>
          </a:xfrm>
          <a:prstGeom prst="rect">
            <a:avLst/>
          </a:prstGeom>
          <a:solidFill>
            <a:srgbClr val="F8F8F8"/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トイレの　スリッパに</a:t>
            </a:r>
            <a:endParaRPr kumimoji="1"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endParaRPr kumimoji="1"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はきかえるところの</a:t>
            </a:r>
            <a:endParaRPr kumimoji="1"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endParaRPr kumimoji="1"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しゃしんを　はりましょう</a:t>
            </a:r>
          </a:p>
        </p:txBody>
      </p:sp>
      <p:pic>
        <p:nvPicPr>
          <p:cNvPr id="3" name="図 2" descr="屋内, 座る, テーブル が含まれている画像&#10;&#10;自動的に生成された説明">
            <a:extLst>
              <a:ext uri="{FF2B5EF4-FFF2-40B4-BE49-F238E27FC236}">
                <a16:creationId xmlns:a16="http://schemas.microsoft.com/office/drawing/2014/main" id="{669FEB5F-D3EE-0261-73D8-4F9CD37751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448" y="1694498"/>
            <a:ext cx="2051524" cy="2385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10883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図 25" descr="ロゴ&#10;&#10;自動的に生成された説明">
            <a:extLst>
              <a:ext uri="{FF2B5EF4-FFF2-40B4-BE49-F238E27FC236}">
                <a16:creationId xmlns:a16="http://schemas.microsoft.com/office/drawing/2014/main" id="{6248501A-A295-0953-39E5-803C0654EB7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8610" y="1807625"/>
            <a:ext cx="860069" cy="860069"/>
          </a:xfrm>
          <a:prstGeom prst="rect">
            <a:avLst/>
          </a:prstGeom>
        </p:spPr>
      </p:pic>
      <p:pic>
        <p:nvPicPr>
          <p:cNvPr id="28" name="図 27">
            <a:extLst>
              <a:ext uri="{FF2B5EF4-FFF2-40B4-BE49-F238E27FC236}">
                <a16:creationId xmlns:a16="http://schemas.microsoft.com/office/drawing/2014/main" id="{F5E69E29-3F23-20D8-488F-0F8C3740F59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8610" y="2842764"/>
            <a:ext cx="860069" cy="860069"/>
          </a:xfrm>
          <a:prstGeom prst="rect">
            <a:avLst/>
          </a:prstGeom>
        </p:spPr>
      </p:pic>
      <p:pic>
        <p:nvPicPr>
          <p:cNvPr id="30" name="図 29" descr="ロゴ&#10;&#10;低い精度で自動的に生成された説明">
            <a:extLst>
              <a:ext uri="{FF2B5EF4-FFF2-40B4-BE49-F238E27FC236}">
                <a16:creationId xmlns:a16="http://schemas.microsoft.com/office/drawing/2014/main" id="{566DA383-5A33-92C8-0212-FEE17406B65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8610" y="3819382"/>
            <a:ext cx="860069" cy="860069"/>
          </a:xfrm>
          <a:prstGeom prst="rect">
            <a:avLst/>
          </a:prstGeom>
        </p:spPr>
      </p:pic>
      <p:pic>
        <p:nvPicPr>
          <p:cNvPr id="31" name="図 30" descr="ロゴ&#10;&#10;自動的に生成された説明">
            <a:extLst>
              <a:ext uri="{FF2B5EF4-FFF2-40B4-BE49-F238E27FC236}">
                <a16:creationId xmlns:a16="http://schemas.microsoft.com/office/drawing/2014/main" id="{8AF87C36-B664-27B7-56C4-DD68F541488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8610" y="1807625"/>
            <a:ext cx="860069" cy="860069"/>
          </a:xfrm>
          <a:prstGeom prst="rect">
            <a:avLst/>
          </a:prstGeom>
        </p:spPr>
      </p:pic>
      <p:pic>
        <p:nvPicPr>
          <p:cNvPr id="32" name="図 31" descr="ロゴ&#10;&#10;自動的に生成された説明">
            <a:extLst>
              <a:ext uri="{FF2B5EF4-FFF2-40B4-BE49-F238E27FC236}">
                <a16:creationId xmlns:a16="http://schemas.microsoft.com/office/drawing/2014/main" id="{CFA6BD7C-F372-8308-0D01-53C6188D0B7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8610" y="1807625"/>
            <a:ext cx="860069" cy="860069"/>
          </a:xfrm>
          <a:prstGeom prst="rect">
            <a:avLst/>
          </a:prstGeom>
        </p:spPr>
      </p:pic>
      <p:pic>
        <p:nvPicPr>
          <p:cNvPr id="33" name="図 32" descr="ロゴ&#10;&#10;自動的に生成された説明">
            <a:extLst>
              <a:ext uri="{FF2B5EF4-FFF2-40B4-BE49-F238E27FC236}">
                <a16:creationId xmlns:a16="http://schemas.microsoft.com/office/drawing/2014/main" id="{A8506950-F50E-05D9-2946-4790F6B4BAA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8610" y="1807625"/>
            <a:ext cx="860069" cy="860069"/>
          </a:xfrm>
          <a:prstGeom prst="rect">
            <a:avLst/>
          </a:prstGeom>
        </p:spPr>
      </p:pic>
      <p:pic>
        <p:nvPicPr>
          <p:cNvPr id="34" name="図 33" descr="ロゴ&#10;&#10;自動的に生成された説明">
            <a:extLst>
              <a:ext uri="{FF2B5EF4-FFF2-40B4-BE49-F238E27FC236}">
                <a16:creationId xmlns:a16="http://schemas.microsoft.com/office/drawing/2014/main" id="{C27FDAD9-79E5-78A7-CB8C-164DDE02A7B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8610" y="1807625"/>
            <a:ext cx="860069" cy="860069"/>
          </a:xfrm>
          <a:prstGeom prst="rect">
            <a:avLst/>
          </a:prstGeom>
        </p:spPr>
      </p:pic>
      <p:pic>
        <p:nvPicPr>
          <p:cNvPr id="35" name="図 34">
            <a:extLst>
              <a:ext uri="{FF2B5EF4-FFF2-40B4-BE49-F238E27FC236}">
                <a16:creationId xmlns:a16="http://schemas.microsoft.com/office/drawing/2014/main" id="{7A2256B3-7A71-1DBD-B5F0-F6BDE28BF84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8610" y="2842764"/>
            <a:ext cx="860069" cy="860069"/>
          </a:xfrm>
          <a:prstGeom prst="rect">
            <a:avLst/>
          </a:prstGeom>
        </p:spPr>
      </p:pic>
      <p:pic>
        <p:nvPicPr>
          <p:cNvPr id="36" name="図 35">
            <a:extLst>
              <a:ext uri="{FF2B5EF4-FFF2-40B4-BE49-F238E27FC236}">
                <a16:creationId xmlns:a16="http://schemas.microsoft.com/office/drawing/2014/main" id="{6DE969D6-90C8-9687-D7E5-D53B477DE2A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8610" y="2842764"/>
            <a:ext cx="860069" cy="860069"/>
          </a:xfrm>
          <a:prstGeom prst="rect">
            <a:avLst/>
          </a:prstGeom>
        </p:spPr>
      </p:pic>
      <p:pic>
        <p:nvPicPr>
          <p:cNvPr id="37" name="図 36">
            <a:extLst>
              <a:ext uri="{FF2B5EF4-FFF2-40B4-BE49-F238E27FC236}">
                <a16:creationId xmlns:a16="http://schemas.microsoft.com/office/drawing/2014/main" id="{FEB6F76E-5F1F-3401-CA77-552B8600506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8610" y="2842764"/>
            <a:ext cx="860069" cy="860069"/>
          </a:xfrm>
          <a:prstGeom prst="rect">
            <a:avLst/>
          </a:prstGeom>
        </p:spPr>
      </p:pic>
      <p:pic>
        <p:nvPicPr>
          <p:cNvPr id="38" name="図 37">
            <a:extLst>
              <a:ext uri="{FF2B5EF4-FFF2-40B4-BE49-F238E27FC236}">
                <a16:creationId xmlns:a16="http://schemas.microsoft.com/office/drawing/2014/main" id="{FBF5A1C2-06B5-4268-D010-81B6BEC0370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8610" y="2842764"/>
            <a:ext cx="860069" cy="860069"/>
          </a:xfrm>
          <a:prstGeom prst="rect">
            <a:avLst/>
          </a:prstGeom>
        </p:spPr>
      </p:pic>
      <p:pic>
        <p:nvPicPr>
          <p:cNvPr id="39" name="図 38" descr="ロゴ&#10;&#10;低い精度で自動的に生成された説明">
            <a:extLst>
              <a:ext uri="{FF2B5EF4-FFF2-40B4-BE49-F238E27FC236}">
                <a16:creationId xmlns:a16="http://schemas.microsoft.com/office/drawing/2014/main" id="{E30CCA83-8A1A-F7DC-0568-E05657BDF15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8610" y="3819382"/>
            <a:ext cx="860069" cy="860069"/>
          </a:xfrm>
          <a:prstGeom prst="rect">
            <a:avLst/>
          </a:prstGeom>
        </p:spPr>
      </p:pic>
      <p:pic>
        <p:nvPicPr>
          <p:cNvPr id="40" name="図 39" descr="ロゴ&#10;&#10;低い精度で自動的に生成された説明">
            <a:extLst>
              <a:ext uri="{FF2B5EF4-FFF2-40B4-BE49-F238E27FC236}">
                <a16:creationId xmlns:a16="http://schemas.microsoft.com/office/drawing/2014/main" id="{F134ED4C-3612-B29B-F96E-EC6B9267C91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8610" y="3819382"/>
            <a:ext cx="860069" cy="860069"/>
          </a:xfrm>
          <a:prstGeom prst="rect">
            <a:avLst/>
          </a:prstGeom>
        </p:spPr>
      </p:pic>
      <p:pic>
        <p:nvPicPr>
          <p:cNvPr id="41" name="図 40" descr="ロゴ&#10;&#10;低い精度で自動的に生成された説明">
            <a:extLst>
              <a:ext uri="{FF2B5EF4-FFF2-40B4-BE49-F238E27FC236}">
                <a16:creationId xmlns:a16="http://schemas.microsoft.com/office/drawing/2014/main" id="{E3C2731C-8E18-214A-A4A8-BA272861AE6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8610" y="3819382"/>
            <a:ext cx="860069" cy="860069"/>
          </a:xfrm>
          <a:prstGeom prst="rect">
            <a:avLst/>
          </a:prstGeom>
        </p:spPr>
      </p:pic>
      <p:pic>
        <p:nvPicPr>
          <p:cNvPr id="42" name="図 41" descr="ロゴ&#10;&#10;低い精度で自動的に生成された説明">
            <a:extLst>
              <a:ext uri="{FF2B5EF4-FFF2-40B4-BE49-F238E27FC236}">
                <a16:creationId xmlns:a16="http://schemas.microsoft.com/office/drawing/2014/main" id="{ED840AED-A923-6D1B-5963-37751895372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8610" y="3819382"/>
            <a:ext cx="860069" cy="860069"/>
          </a:xfrm>
          <a:prstGeom prst="rect">
            <a:avLst/>
          </a:prstGeom>
        </p:spPr>
      </p:pic>
      <p:pic>
        <p:nvPicPr>
          <p:cNvPr id="43" name="図 42" descr="ロゴ&#10;&#10;低い精度で自動的に生成された説明">
            <a:extLst>
              <a:ext uri="{FF2B5EF4-FFF2-40B4-BE49-F238E27FC236}">
                <a16:creationId xmlns:a16="http://schemas.microsoft.com/office/drawing/2014/main" id="{611768C3-0BBE-61EC-1839-F2FD9304A8E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8610" y="3819382"/>
            <a:ext cx="860069" cy="860069"/>
          </a:xfrm>
          <a:prstGeom prst="rect">
            <a:avLst/>
          </a:prstGeom>
        </p:spPr>
      </p:pic>
      <p:pic>
        <p:nvPicPr>
          <p:cNvPr id="44" name="図 43" descr="ロゴ&#10;&#10;低い精度で自動的に生成された説明">
            <a:extLst>
              <a:ext uri="{FF2B5EF4-FFF2-40B4-BE49-F238E27FC236}">
                <a16:creationId xmlns:a16="http://schemas.microsoft.com/office/drawing/2014/main" id="{D79F708F-1D50-5372-5E23-213514FECE1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8610" y="3819382"/>
            <a:ext cx="860069" cy="860069"/>
          </a:xfrm>
          <a:prstGeom prst="rect">
            <a:avLst/>
          </a:prstGeom>
        </p:spPr>
      </p:pic>
      <p:pic>
        <p:nvPicPr>
          <p:cNvPr id="45" name="図 44" descr="ロゴ&#10;&#10;低い精度で自動的に生成された説明">
            <a:extLst>
              <a:ext uri="{FF2B5EF4-FFF2-40B4-BE49-F238E27FC236}">
                <a16:creationId xmlns:a16="http://schemas.microsoft.com/office/drawing/2014/main" id="{2C83B554-968F-A9E5-2187-5F0597AD6E0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8610" y="3819382"/>
            <a:ext cx="860069" cy="860069"/>
          </a:xfrm>
          <a:prstGeom prst="rect">
            <a:avLst/>
          </a:prstGeom>
        </p:spPr>
      </p:pic>
      <p:pic>
        <p:nvPicPr>
          <p:cNvPr id="46" name="図 45" descr="ロゴ&#10;&#10;低い精度で自動的に生成された説明">
            <a:extLst>
              <a:ext uri="{FF2B5EF4-FFF2-40B4-BE49-F238E27FC236}">
                <a16:creationId xmlns:a16="http://schemas.microsoft.com/office/drawing/2014/main" id="{17D25559-9911-1F0C-FFC7-D32162CC4D9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8610" y="3819382"/>
            <a:ext cx="860069" cy="860069"/>
          </a:xfrm>
          <a:prstGeom prst="rect">
            <a:avLst/>
          </a:prstGeom>
        </p:spPr>
      </p:pic>
      <p:pic>
        <p:nvPicPr>
          <p:cNvPr id="47" name="図 46" descr="ロゴ&#10;&#10;低い精度で自動的に生成された説明">
            <a:extLst>
              <a:ext uri="{FF2B5EF4-FFF2-40B4-BE49-F238E27FC236}">
                <a16:creationId xmlns:a16="http://schemas.microsoft.com/office/drawing/2014/main" id="{D8023C08-8976-B702-B075-3360EBBDFC4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8610" y="3819382"/>
            <a:ext cx="860069" cy="860069"/>
          </a:xfrm>
          <a:prstGeom prst="rect">
            <a:avLst/>
          </a:prstGeom>
        </p:spPr>
      </p:pic>
      <p:pic>
        <p:nvPicPr>
          <p:cNvPr id="48" name="図 47">
            <a:extLst>
              <a:ext uri="{FF2B5EF4-FFF2-40B4-BE49-F238E27FC236}">
                <a16:creationId xmlns:a16="http://schemas.microsoft.com/office/drawing/2014/main" id="{686C6B98-A28D-605F-33E7-29C38D33621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8610" y="2842764"/>
            <a:ext cx="860069" cy="860069"/>
          </a:xfrm>
          <a:prstGeom prst="rect">
            <a:avLst/>
          </a:prstGeom>
        </p:spPr>
      </p:pic>
      <p:pic>
        <p:nvPicPr>
          <p:cNvPr id="49" name="図 48">
            <a:extLst>
              <a:ext uri="{FF2B5EF4-FFF2-40B4-BE49-F238E27FC236}">
                <a16:creationId xmlns:a16="http://schemas.microsoft.com/office/drawing/2014/main" id="{97359139-6211-5AE3-4FD6-1A17B4101A3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8610" y="2842764"/>
            <a:ext cx="860069" cy="860069"/>
          </a:xfrm>
          <a:prstGeom prst="rect">
            <a:avLst/>
          </a:prstGeom>
        </p:spPr>
      </p:pic>
      <p:pic>
        <p:nvPicPr>
          <p:cNvPr id="50" name="図 49">
            <a:extLst>
              <a:ext uri="{FF2B5EF4-FFF2-40B4-BE49-F238E27FC236}">
                <a16:creationId xmlns:a16="http://schemas.microsoft.com/office/drawing/2014/main" id="{21A2D437-AD7A-61FF-E335-16DCD5938CC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8610" y="2842764"/>
            <a:ext cx="860069" cy="860069"/>
          </a:xfrm>
          <a:prstGeom prst="rect">
            <a:avLst/>
          </a:prstGeom>
        </p:spPr>
      </p:pic>
      <p:pic>
        <p:nvPicPr>
          <p:cNvPr id="51" name="図 50">
            <a:extLst>
              <a:ext uri="{FF2B5EF4-FFF2-40B4-BE49-F238E27FC236}">
                <a16:creationId xmlns:a16="http://schemas.microsoft.com/office/drawing/2014/main" id="{BFC430E9-7D63-D161-3E95-62B00975C3F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8610" y="2842764"/>
            <a:ext cx="860069" cy="860069"/>
          </a:xfrm>
          <a:prstGeom prst="rect">
            <a:avLst/>
          </a:prstGeom>
        </p:spPr>
      </p:pic>
      <p:pic>
        <p:nvPicPr>
          <p:cNvPr id="52" name="図 51">
            <a:extLst>
              <a:ext uri="{FF2B5EF4-FFF2-40B4-BE49-F238E27FC236}">
                <a16:creationId xmlns:a16="http://schemas.microsoft.com/office/drawing/2014/main" id="{C3035E39-296B-7249-B00F-C525D699692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8610" y="2842764"/>
            <a:ext cx="860069" cy="860069"/>
          </a:xfrm>
          <a:prstGeom prst="rect">
            <a:avLst/>
          </a:prstGeom>
        </p:spPr>
      </p:pic>
      <p:pic>
        <p:nvPicPr>
          <p:cNvPr id="53" name="図 52" descr="ロゴ&#10;&#10;自動的に生成された説明">
            <a:extLst>
              <a:ext uri="{FF2B5EF4-FFF2-40B4-BE49-F238E27FC236}">
                <a16:creationId xmlns:a16="http://schemas.microsoft.com/office/drawing/2014/main" id="{A9388563-91C2-1439-AD00-E72513A947B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8610" y="1807625"/>
            <a:ext cx="860069" cy="860069"/>
          </a:xfrm>
          <a:prstGeom prst="rect">
            <a:avLst/>
          </a:prstGeom>
        </p:spPr>
      </p:pic>
      <p:pic>
        <p:nvPicPr>
          <p:cNvPr id="54" name="図 53" descr="ロゴ&#10;&#10;自動的に生成された説明">
            <a:extLst>
              <a:ext uri="{FF2B5EF4-FFF2-40B4-BE49-F238E27FC236}">
                <a16:creationId xmlns:a16="http://schemas.microsoft.com/office/drawing/2014/main" id="{9F734196-A6AE-AAC4-AD66-4D17C5E43D6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8610" y="1807625"/>
            <a:ext cx="860069" cy="860069"/>
          </a:xfrm>
          <a:prstGeom prst="rect">
            <a:avLst/>
          </a:prstGeom>
        </p:spPr>
      </p:pic>
      <p:pic>
        <p:nvPicPr>
          <p:cNvPr id="55" name="図 54" descr="ロゴ&#10;&#10;自動的に生成された説明">
            <a:extLst>
              <a:ext uri="{FF2B5EF4-FFF2-40B4-BE49-F238E27FC236}">
                <a16:creationId xmlns:a16="http://schemas.microsoft.com/office/drawing/2014/main" id="{8857086B-54E6-9FCC-BFC4-FB476F7273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8610" y="1807625"/>
            <a:ext cx="860069" cy="860069"/>
          </a:xfrm>
          <a:prstGeom prst="rect">
            <a:avLst/>
          </a:prstGeom>
        </p:spPr>
      </p:pic>
      <p:pic>
        <p:nvPicPr>
          <p:cNvPr id="56" name="図 55" descr="ロゴ&#10;&#10;自動的に生成された説明">
            <a:extLst>
              <a:ext uri="{FF2B5EF4-FFF2-40B4-BE49-F238E27FC236}">
                <a16:creationId xmlns:a16="http://schemas.microsoft.com/office/drawing/2014/main" id="{407E48D1-E6E3-DF6D-DC7D-6ABBB018BCE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8610" y="1807625"/>
            <a:ext cx="860069" cy="860069"/>
          </a:xfrm>
          <a:prstGeom prst="rect">
            <a:avLst/>
          </a:prstGeom>
        </p:spPr>
      </p:pic>
      <p:pic>
        <p:nvPicPr>
          <p:cNvPr id="57" name="図 56" descr="ロゴ&#10;&#10;自動的に生成された説明">
            <a:extLst>
              <a:ext uri="{FF2B5EF4-FFF2-40B4-BE49-F238E27FC236}">
                <a16:creationId xmlns:a16="http://schemas.microsoft.com/office/drawing/2014/main" id="{C88DA029-A9A2-C128-A06C-72820AAE353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8610" y="1807625"/>
            <a:ext cx="860069" cy="860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66308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C1C58D8-E12C-9B06-DE81-17784CEA86A6}"/>
              </a:ext>
            </a:extLst>
          </p:cNvPr>
          <p:cNvSpPr txBox="1"/>
          <p:nvPr/>
        </p:nvSpPr>
        <p:spPr>
          <a:xfrm>
            <a:off x="328660" y="324041"/>
            <a:ext cx="4266364" cy="150810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ja-JP" altLang="en-US" sz="2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（あめのひ）</a:t>
            </a:r>
            <a:endParaRPr lang="en-US" altLang="ja-JP" sz="2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ja-JP" altLang="en-US" sz="2800" dirty="0">
              <a:latin typeface="ＭＳ Ｐゴシック"/>
              <a:ea typeface="ＭＳ Ｐゴシック"/>
            </a:endParaRPr>
          </a:p>
          <a:p>
            <a:r>
              <a:rPr lang="ja-JP" altLang="en-US" sz="3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かさをしまう</a:t>
            </a:r>
            <a:endParaRPr lang="en-US" altLang="ja-JP" sz="3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pic>
        <p:nvPicPr>
          <p:cNvPr id="6" name="図 5" descr="傘をさしている&#10;&#10;自動的に生成された説明">
            <a:extLst>
              <a:ext uri="{FF2B5EF4-FFF2-40B4-BE49-F238E27FC236}">
                <a16:creationId xmlns:a16="http://schemas.microsoft.com/office/drawing/2014/main" id="{C785FB4E-2E76-81E1-8B28-29F75CD754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783" y="2115621"/>
            <a:ext cx="1905000" cy="1905000"/>
          </a:xfrm>
          <a:prstGeom prst="rect">
            <a:avLst/>
          </a:prstGeom>
        </p:spPr>
      </p:pic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65FE2AEE-A2AF-3ED3-DBE6-41AF19D48F7D}"/>
              </a:ext>
            </a:extLst>
          </p:cNvPr>
          <p:cNvSpPr/>
          <p:nvPr/>
        </p:nvSpPr>
        <p:spPr>
          <a:xfrm>
            <a:off x="5017911" y="931333"/>
            <a:ext cx="3798711" cy="4428000"/>
          </a:xfrm>
          <a:prstGeom prst="rect">
            <a:avLst/>
          </a:prstGeom>
          <a:solidFill>
            <a:srgbClr val="F8F8F8"/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かさを　しまったところの</a:t>
            </a:r>
            <a:endParaRPr kumimoji="1"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endParaRPr kumimoji="1"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しゃしんを　はりましょう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287F6000-CF49-3AFB-F8A1-923F940105B6}"/>
              </a:ext>
            </a:extLst>
          </p:cNvPr>
          <p:cNvSpPr txBox="1"/>
          <p:nvPr/>
        </p:nvSpPr>
        <p:spPr>
          <a:xfrm>
            <a:off x="750710" y="4227688"/>
            <a:ext cx="3843867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kumimoji="1" lang="ja-JP" altLang="en-US" sz="2000">
                <a:latin typeface="ＭＳ Ｐゴシック"/>
                <a:ea typeface="ＭＳ Ｐゴシック"/>
              </a:rPr>
              <a:t>かさは くるくるっと とじてから</a:t>
            </a:r>
            <a:endParaRPr kumimoji="1" lang="en-US" altLang="ja-JP" sz="2000">
              <a:latin typeface="ＭＳ Ｐゴシック"/>
              <a:ea typeface="ＭＳ Ｐゴシック"/>
            </a:endParaRPr>
          </a:p>
          <a:p>
            <a:r>
              <a:rPr kumimoji="1" lang="ja-JP" altLang="en-US" sz="2000">
                <a:latin typeface="ＭＳ Ｐゴシック"/>
                <a:ea typeface="ＭＳ Ｐゴシック"/>
              </a:rPr>
              <a:t>かさたてに いれましょう</a:t>
            </a:r>
            <a:endParaRPr lang="ja-JP" altLang="en-US" sz="2000">
              <a:latin typeface="ＭＳ Ｐゴシック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801506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C1C58D8-E12C-9B06-DE81-17784CEA86A6}"/>
              </a:ext>
            </a:extLst>
          </p:cNvPr>
          <p:cNvSpPr txBox="1"/>
          <p:nvPr/>
        </p:nvSpPr>
        <p:spPr>
          <a:xfrm>
            <a:off x="634954" y="480923"/>
            <a:ext cx="36378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くつを はきかえる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65FE2AEE-A2AF-3ED3-DBE6-41AF19D48F7D}"/>
              </a:ext>
            </a:extLst>
          </p:cNvPr>
          <p:cNvSpPr/>
          <p:nvPr/>
        </p:nvSpPr>
        <p:spPr>
          <a:xfrm>
            <a:off x="5017911" y="931333"/>
            <a:ext cx="3798711" cy="4428000"/>
          </a:xfrm>
          <a:prstGeom prst="rect">
            <a:avLst/>
          </a:prstGeom>
          <a:solidFill>
            <a:srgbClr val="F8F8F8"/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げたばこに　くつを　いれたところの</a:t>
            </a:r>
            <a:endParaRPr kumimoji="1"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endParaRPr kumimoji="1"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しゃしんを　はりましょう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B9F9AED9-3DA0-9AEE-493C-E03B00F1FF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5993" y="1961544"/>
            <a:ext cx="1811689" cy="1921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71033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C1C58D8-E12C-9B06-DE81-17784CEA86A6}"/>
              </a:ext>
            </a:extLst>
          </p:cNvPr>
          <p:cNvSpPr txBox="1"/>
          <p:nvPr/>
        </p:nvSpPr>
        <p:spPr>
          <a:xfrm>
            <a:off x="634954" y="480923"/>
            <a:ext cx="39596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ぼうしを ぬぐ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65FE2AEE-A2AF-3ED3-DBE6-41AF19D48F7D}"/>
              </a:ext>
            </a:extLst>
          </p:cNvPr>
          <p:cNvSpPr/>
          <p:nvPr/>
        </p:nvSpPr>
        <p:spPr>
          <a:xfrm>
            <a:off x="5017911" y="931333"/>
            <a:ext cx="3798711" cy="4428000"/>
          </a:xfrm>
          <a:prstGeom prst="rect">
            <a:avLst/>
          </a:prstGeom>
          <a:solidFill>
            <a:srgbClr val="F8F8F8"/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ぼうしを　しまったところの</a:t>
            </a:r>
            <a:endParaRPr kumimoji="1"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endParaRPr kumimoji="1"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しゃしんを　はりましょう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F2F8946D-20AA-B2CC-7596-E4A4C37AA6F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" t="-1631" r="1427" b="1631"/>
          <a:stretch/>
        </p:blipFill>
        <p:spPr>
          <a:xfrm>
            <a:off x="1126328" y="1708763"/>
            <a:ext cx="2605917" cy="2149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6195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C1C58D8-E12C-9B06-DE81-17784CEA86A6}"/>
              </a:ext>
            </a:extLst>
          </p:cNvPr>
          <p:cNvSpPr txBox="1"/>
          <p:nvPr/>
        </p:nvSpPr>
        <p:spPr>
          <a:xfrm>
            <a:off x="634953" y="480923"/>
            <a:ext cx="44845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れんらくちょうを だす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65FE2AEE-A2AF-3ED3-DBE6-41AF19D48F7D}"/>
              </a:ext>
            </a:extLst>
          </p:cNvPr>
          <p:cNvSpPr/>
          <p:nvPr/>
        </p:nvSpPr>
        <p:spPr>
          <a:xfrm>
            <a:off x="5017911" y="931333"/>
            <a:ext cx="3798711" cy="4428000"/>
          </a:xfrm>
          <a:prstGeom prst="rect">
            <a:avLst/>
          </a:prstGeom>
          <a:solidFill>
            <a:srgbClr val="F8F8F8"/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れんらくちょうを　だしたところの</a:t>
            </a:r>
            <a:endParaRPr kumimoji="1"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endParaRPr kumimoji="1"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しゃしんを　はりましょう</a:t>
            </a:r>
          </a:p>
        </p:txBody>
      </p:sp>
      <p:pic>
        <p:nvPicPr>
          <p:cNvPr id="3" name="図 2" descr="文字と絵が描かれた絵&#10;&#10;低い精度で自動的に生成された説明">
            <a:extLst>
              <a:ext uri="{FF2B5EF4-FFF2-40B4-BE49-F238E27FC236}">
                <a16:creationId xmlns:a16="http://schemas.microsoft.com/office/drawing/2014/main" id="{A9044CC2-AC31-B693-FBC4-F6F2456B30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12593">
            <a:off x="1298595" y="1635605"/>
            <a:ext cx="2430543" cy="2641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96788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C1C58D8-E12C-9B06-DE81-17784CEA86A6}"/>
              </a:ext>
            </a:extLst>
          </p:cNvPr>
          <p:cNvSpPr txBox="1"/>
          <p:nvPr/>
        </p:nvSpPr>
        <p:spPr>
          <a:xfrm>
            <a:off x="634954" y="480923"/>
            <a:ext cx="39596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すいとうを だす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65FE2AEE-A2AF-3ED3-DBE6-41AF19D48F7D}"/>
              </a:ext>
            </a:extLst>
          </p:cNvPr>
          <p:cNvSpPr/>
          <p:nvPr/>
        </p:nvSpPr>
        <p:spPr>
          <a:xfrm>
            <a:off x="5017911" y="931333"/>
            <a:ext cx="3798711" cy="4428000"/>
          </a:xfrm>
          <a:prstGeom prst="rect">
            <a:avLst/>
          </a:prstGeom>
          <a:solidFill>
            <a:srgbClr val="F8F8F8"/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すいとうを　だしたところの</a:t>
            </a:r>
            <a:endParaRPr kumimoji="1"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endParaRPr kumimoji="1"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しゃしんを　はりましょう</a:t>
            </a:r>
          </a:p>
        </p:txBody>
      </p:sp>
      <p:pic>
        <p:nvPicPr>
          <p:cNvPr id="6" name="図 5" descr="白いバックグラウンドの前に立っている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5D35F1C3-6119-A94A-804A-02BB3893BB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5954" y="1760717"/>
            <a:ext cx="1508821" cy="2512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87364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C1C58D8-E12C-9B06-DE81-17784CEA86A6}"/>
              </a:ext>
            </a:extLst>
          </p:cNvPr>
          <p:cNvSpPr txBox="1"/>
          <p:nvPr/>
        </p:nvSpPr>
        <p:spPr>
          <a:xfrm>
            <a:off x="634954" y="480923"/>
            <a:ext cx="39596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じかんわりを みる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65FE2AEE-A2AF-3ED3-DBE6-41AF19D48F7D}"/>
              </a:ext>
            </a:extLst>
          </p:cNvPr>
          <p:cNvSpPr/>
          <p:nvPr/>
        </p:nvSpPr>
        <p:spPr>
          <a:xfrm>
            <a:off x="5017911" y="931333"/>
            <a:ext cx="3798711" cy="4428000"/>
          </a:xfrm>
          <a:prstGeom prst="rect">
            <a:avLst/>
          </a:prstGeom>
          <a:solidFill>
            <a:srgbClr val="F8F8F8"/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はってある　じかんわりの</a:t>
            </a:r>
            <a:endParaRPr kumimoji="1"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endParaRPr kumimoji="1"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しゃしんを　はりましょう</a:t>
            </a:r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DE56C938-38F4-609D-1A38-90613E2F425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398954" y="1609969"/>
            <a:ext cx="2149396" cy="2524369"/>
          </a:xfrm>
          <a:prstGeom prst="roundRect">
            <a:avLst>
              <a:gd name="adj" fmla="val 3583"/>
            </a:avLst>
          </a:prstGeom>
          <a:noFill/>
          <a:ln w="28575">
            <a:solidFill>
              <a:schemeClr val="accent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83762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C1C58D8-E12C-9B06-DE81-17784CEA86A6}"/>
              </a:ext>
            </a:extLst>
          </p:cNvPr>
          <p:cNvSpPr txBox="1"/>
          <p:nvPr/>
        </p:nvSpPr>
        <p:spPr>
          <a:xfrm>
            <a:off x="429846" y="480923"/>
            <a:ext cx="43735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きょうかしょやノートを しまう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65FE2AEE-A2AF-3ED3-DBE6-41AF19D48F7D}"/>
              </a:ext>
            </a:extLst>
          </p:cNvPr>
          <p:cNvSpPr/>
          <p:nvPr/>
        </p:nvSpPr>
        <p:spPr>
          <a:xfrm>
            <a:off x="5017911" y="931333"/>
            <a:ext cx="3798711" cy="4428000"/>
          </a:xfrm>
          <a:prstGeom prst="rect">
            <a:avLst/>
          </a:prstGeom>
          <a:solidFill>
            <a:srgbClr val="F8F8F8"/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つくえの　ひきだしに</a:t>
            </a:r>
            <a:endParaRPr kumimoji="1"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endParaRPr kumimoji="1"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きれいに　しまっているところの</a:t>
            </a:r>
            <a:endParaRPr kumimoji="1"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endParaRPr kumimoji="1"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しゃしんを　はりましょう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D6B2FCB-8501-FF5B-7B3F-F4CB4AE22D94}"/>
              </a:ext>
            </a:extLst>
          </p:cNvPr>
          <p:cNvGrpSpPr/>
          <p:nvPr/>
        </p:nvGrpSpPr>
        <p:grpSpPr>
          <a:xfrm>
            <a:off x="1268963" y="2102962"/>
            <a:ext cx="2485345" cy="2077152"/>
            <a:chOff x="737595" y="1839876"/>
            <a:chExt cx="2058678" cy="1853166"/>
          </a:xfrm>
        </p:grpSpPr>
        <p:pic>
          <p:nvPicPr>
            <p:cNvPr id="6" name="図 5" descr="写真, 座る, テーブル, ピンク が含まれている画像&#10;&#10;自動的に生成された説明">
              <a:extLst>
                <a:ext uri="{FF2B5EF4-FFF2-40B4-BE49-F238E27FC236}">
                  <a16:creationId xmlns:a16="http://schemas.microsoft.com/office/drawing/2014/main" id="{553EA4D5-94E6-0EBF-7297-8DDA2C7227C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27680" y="1839876"/>
              <a:ext cx="1068593" cy="1319250"/>
            </a:xfrm>
            <a:prstGeom prst="rect">
              <a:avLst/>
            </a:prstGeom>
          </p:spPr>
        </p:pic>
        <p:pic>
          <p:nvPicPr>
            <p:cNvPr id="9" name="図 8" descr="文字と絵が描かれた絵&#10;&#10;低い精度で自動的に生成された説明">
              <a:extLst>
                <a:ext uri="{FF2B5EF4-FFF2-40B4-BE49-F238E27FC236}">
                  <a16:creationId xmlns:a16="http://schemas.microsoft.com/office/drawing/2014/main" id="{3D32BB84-546A-D30A-FA1D-90021B4123A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75931" y="2138732"/>
              <a:ext cx="1068593" cy="1319250"/>
            </a:xfrm>
            <a:prstGeom prst="rect">
              <a:avLst/>
            </a:prstGeom>
          </p:spPr>
        </p:pic>
        <p:pic>
          <p:nvPicPr>
            <p:cNvPr id="11" name="図 10" descr="文字の書かれた紙&#10;&#10;自動的に生成された説明">
              <a:extLst>
                <a:ext uri="{FF2B5EF4-FFF2-40B4-BE49-F238E27FC236}">
                  <a16:creationId xmlns:a16="http://schemas.microsoft.com/office/drawing/2014/main" id="{F5B716A2-11D0-014A-0BB5-1BB56A8CC90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7595" y="2373792"/>
              <a:ext cx="1068593" cy="131925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287864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C1C58D8-E12C-9B06-DE81-17784CEA86A6}"/>
              </a:ext>
            </a:extLst>
          </p:cNvPr>
          <p:cNvSpPr txBox="1"/>
          <p:nvPr/>
        </p:nvSpPr>
        <p:spPr>
          <a:xfrm>
            <a:off x="634954" y="480923"/>
            <a:ext cx="42700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ランドセルを しまう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65FE2AEE-A2AF-3ED3-DBE6-41AF19D48F7D}"/>
              </a:ext>
            </a:extLst>
          </p:cNvPr>
          <p:cNvSpPr/>
          <p:nvPr/>
        </p:nvSpPr>
        <p:spPr>
          <a:xfrm>
            <a:off x="5017911" y="931333"/>
            <a:ext cx="3798711" cy="4428000"/>
          </a:xfrm>
          <a:prstGeom prst="rect">
            <a:avLst/>
          </a:prstGeom>
          <a:solidFill>
            <a:srgbClr val="F8F8F8"/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ランドセルを</a:t>
            </a:r>
            <a:endParaRPr kumimoji="1"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endParaRPr kumimoji="1"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きれいに　しまっているところの</a:t>
            </a:r>
            <a:endParaRPr kumimoji="1"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endParaRPr kumimoji="1"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しゃしんを　はりましょう</a:t>
            </a:r>
          </a:p>
        </p:txBody>
      </p:sp>
      <p:pic>
        <p:nvPicPr>
          <p:cNvPr id="3" name="図 2" descr="黒い背景と白い文字のロゴ&#10;&#10;低い精度で自動的に生成された説明">
            <a:extLst>
              <a:ext uri="{FF2B5EF4-FFF2-40B4-BE49-F238E27FC236}">
                <a16:creationId xmlns:a16="http://schemas.microsoft.com/office/drawing/2014/main" id="{8C7B6244-727D-F92C-BCA7-0365406267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0124" y="1935952"/>
            <a:ext cx="2487666" cy="2332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45271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09c99b9081164ded2d5728c637c738b3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c383010fc3f67c617ad9904e133c67b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DF7E6D73-16FB-4F9F-885E-9AB9F589618E}"/>
</file>

<file path=customXml/itemProps2.xml><?xml version="1.0" encoding="utf-8"?>
<ds:datastoreItem xmlns:ds="http://schemas.openxmlformats.org/officeDocument/2006/customXml" ds:itemID="{2BFE2637-B8C4-4204-AE6C-20FF8FE4CF1E}"/>
</file>

<file path=customXml/itemProps3.xml><?xml version="1.0" encoding="utf-8"?>
<ds:datastoreItem xmlns:ds="http://schemas.openxmlformats.org/officeDocument/2006/customXml" ds:itemID="{D2BEA3FE-48F0-4682-A331-5DF1AA327A16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209</Words>
  <Application>Microsoft Office PowerPoint</Application>
  <PresentationFormat>画面に合わせる (16:10)</PresentationFormat>
  <Paragraphs>71</Paragraphs>
  <Slides>14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14</vt:i4>
      </vt:variant>
    </vt:vector>
  </HeadingPairs>
  <TitlesOfParts>
    <vt:vector size="22" baseType="lpstr">
      <vt:lpstr>ＭＳ Ｐゴシック</vt:lpstr>
      <vt:lpstr>游ゴシック</vt:lpstr>
      <vt:lpstr>游ゴシック Light</vt:lpstr>
      <vt:lpstr>Arial</vt:lpstr>
      <vt:lpstr>Calibri</vt:lpstr>
      <vt:lpstr>Calibri Light</vt:lpstr>
      <vt:lpstr>Office テーマ</vt:lpstr>
      <vt:lpstr>デザインの設定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2025-06-16T03:26:43Z</dcterms:created>
  <dcterms:modified xsi:type="dcterms:W3CDTF">2025-06-16T03:26:47Z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