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3" r:id="rId2"/>
  </p:sldMasterIdLst>
  <p:notesMasterIdLst>
    <p:notesMasterId r:id="rId7"/>
  </p:notesMasterIdLst>
  <p:sldIdLst>
    <p:sldId id="282" r:id="rId3"/>
    <p:sldId id="273" r:id="rId4"/>
    <p:sldId id="270" r:id="rId5"/>
    <p:sldId id="272" r:id="rId6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22542B-9840-46FA-8980-162D53B4E333}" v="3" dt="2025-06-16T03:26:16.2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0596" autoAdjust="0"/>
  </p:normalViewPr>
  <p:slideViewPr>
    <p:cSldViewPr snapToGrid="0">
      <p:cViewPr varScale="1">
        <p:scale>
          <a:sx n="105" d="100"/>
          <a:sy n="105" d="100"/>
        </p:scale>
        <p:origin x="5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8558B-9F94-42CD-9973-C214833ADF60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E093E-7E84-49DE-A80C-A3380F1132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04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5E093E-7E84-49DE-A80C-A3380F11328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085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233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905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38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306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1C5C1-BF9D-47C9-8397-154A639E1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8BB8F7-B463-3997-A9DD-4656D186B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34D897A-2449-4BD5-10B6-EB3B85345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BF2A97A-FF06-D0DD-748C-60C05AFA6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070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DA20E9-25C3-C2A6-9F92-626713566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038"/>
            <a:ext cx="6858000" cy="1990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8FCFD2E-28EE-D169-0A3E-C1B369BD9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963"/>
            <a:ext cx="6858000" cy="13795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09DDA2-C38F-620E-93CA-CD2C02D0E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B882E8-1573-EA8D-D105-BE2C0D017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AC22E6-3EDF-9DF0-3C3B-A3313AEBF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217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A4AA40-842F-6B18-A75A-63092DE42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D3B92E-D8D3-9A41-8B12-A77B623B1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6A3768-FFC5-6631-AF40-EBB0D94B8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E547A5-9A15-7231-B4D0-BA4E13882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FD1B61-C5DA-0F6B-0F0A-EBA3F67FF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292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B8DA8D-6C8C-1A35-6620-853EE0205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5575"/>
            <a:ext cx="7886700" cy="23764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DE1506-A7F9-6F23-49C7-32370A800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288"/>
            <a:ext cx="7886700" cy="12509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D0FD3E-2F53-AA93-E790-BBE0A6774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7844C7-4C35-2184-76D4-BB28F9825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6EFE21-60A3-8051-0E30-172EB21B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725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48248D-07E2-3E7C-5FF9-89660DA9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DC2449-E028-5B67-EEF4-3E19F31F91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0825"/>
            <a:ext cx="3867150" cy="36274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536371-56B1-3E65-9A5A-708AAD65A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520825"/>
            <a:ext cx="3867150" cy="36274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68B82D-62A2-2BB2-FE05-D07432D70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FE036-4528-3BB7-A43D-5E4289613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399EF4-409F-6CFC-7E37-108E62FE3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243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2E0872-3F79-64E6-C095-A60A9CBE6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04800"/>
            <a:ext cx="7886700" cy="110490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566D22-84B8-BF20-D766-5F95467D1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401763"/>
            <a:ext cx="3868737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88231F-5504-1F25-DCE6-1D5FA687EF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22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9585241-1FEC-53AC-DCDA-D7BCCD9946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1763"/>
            <a:ext cx="38877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8E191F-A319-8284-25B3-D31D1F32F0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22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ECE9955-2820-0E52-528D-ED0767F07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45BDFB7-8ABA-001B-2422-0DAA00C77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4AAB34-72E8-4C85-5E68-6CE8A9A4E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685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290039-06E9-95D9-FBD8-94D3F4CC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C81631-7CE1-43EE-F2D7-6B8FA57D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841FAC-5108-09BA-F2C7-8B500F6DA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E06EE3-DCB1-116D-AC90-65B8976A2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21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2102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4CE4B3-A962-D693-8B9B-B95725E04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8FB3F67-BE35-6049-1403-105A89B53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DB68BE-55B5-5C4A-24D0-6EC353E86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571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441CA9-5160-74E0-97D9-00E41017D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8A53E1-532F-2EAB-47C5-EE9752147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B6A032-031F-0F13-34ED-475A72090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DFD8F7-FF1F-5FD3-9EC5-8BD9B8EE0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3C610A-A639-DCF4-BFCB-6954F2E33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1547A-18D6-989E-4AAB-923CBDF5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127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F8499C-1A24-6321-96DF-436D63877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7111BA1-5A1A-F8DF-B3E5-C3CF14A1AB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822325"/>
            <a:ext cx="4629150" cy="40624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875B487-65EF-87F4-4742-32EBD4DE4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F826FC-26B2-36BD-6EC1-E725B7DB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AE1101-4F04-FC08-706A-FDE85C46C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2A14858-E57F-8753-A89F-341B716FF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968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0E56AC-581A-3ACB-409E-957695706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6E39B5-7BD5-37E5-A1C3-5B395066D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C8E5C3-B9B1-9252-4EC6-487CCD4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81BD7D-7667-81E6-310C-E742A334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BA04F4-EC43-BEEE-E4B1-A9CDBC09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512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2C3379-022E-2A99-488C-0D53E49A98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800"/>
            <a:ext cx="1971675" cy="484346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E86747-7194-BBFF-14FF-8A8AEDACF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5762625" cy="484346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8E8D77-08FA-9843-AA2E-1E9F505F8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E53212-AFF0-8737-F75E-EE9EA3CDA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B2C567-0DB8-7081-C0C4-7B817B12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89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0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72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9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28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FF90587-8F30-ECC7-3468-D8CCA2E4D7C4}"/>
              </a:ext>
            </a:extLst>
          </p:cNvPr>
          <p:cNvSpPr txBox="1"/>
          <p:nvPr userDrawn="1"/>
        </p:nvSpPr>
        <p:spPr>
          <a:xfrm>
            <a:off x="5331844" y="5438001"/>
            <a:ext cx="381215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イラスト出典：いらすとや　</a:t>
            </a:r>
            <a:r>
              <a:rPr lang="en-US" altLang="ja-JP" sz="10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r>
              <a:rPr lang="ja-JP" alt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287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492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00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8844D-B3DA-48F2-A810-64C60CFB20F1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64600-DE78-47D5-80DB-E4F914A892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79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85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7B20D8-1DD4-F68F-AF41-CAD27D54E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B60718-D0E7-EEFF-DE59-C78B7E47D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1B4662-C1B0-1253-FBBF-5A694255A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80FC4-6315-4BE9-8E2C-4D56CAADE872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8618AB-D659-D28A-4E3B-45775ACC5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79BCDF-7875-F001-E24C-D5D4B1E7E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0BDC8-CD9D-40D8-9B02-5FE7DA9E4C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46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012" y="1900429"/>
            <a:ext cx="7098030" cy="951314"/>
          </a:xfrm>
          <a:solidFill>
            <a:schemeClr val="bg2"/>
          </a:solidFill>
        </p:spPr>
        <p:txBody>
          <a:bodyPr vert="horz" lIns="82296" tIns="41148" rIns="82296" bIns="41148" rtlCol="0" anchor="ctr">
            <a:normAutofit/>
          </a:bodyPr>
          <a:lstStyle/>
          <a:p>
            <a:pPr algn="ctr"/>
            <a:r>
              <a:rPr lang="ja-JP" altLang="en-US" sz="2150">
                <a:latin typeface="ＭＳ Ｐゴシック"/>
                <a:ea typeface="ＭＳ Ｐゴシック"/>
              </a:rPr>
              <a:t>当ファイルは、カスタマイズの際、ご活用ください</a:t>
            </a:r>
            <a:endParaRPr lang="ja-JP" sz="215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0652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E468F-1586-0672-ADCB-5F30D11840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738497"/>
              </p:ext>
            </p:extLst>
          </p:nvPr>
        </p:nvGraphicFramePr>
        <p:xfrm>
          <a:off x="485243" y="357325"/>
          <a:ext cx="8197903" cy="23858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1129">
                  <a:extLst>
                    <a:ext uri="{9D8B030D-6E8A-4147-A177-3AD203B41FA5}">
                      <a16:colId xmlns:a16="http://schemas.microsoft.com/office/drawing/2014/main" val="306975400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1548213771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977789057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3999505886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874731040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2147330326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3641184803"/>
                    </a:ext>
                  </a:extLst>
                </a:gridCol>
              </a:tblGrid>
              <a:tr h="119293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300080"/>
                  </a:ext>
                </a:extLst>
              </a:tr>
              <a:tr h="119293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284991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7A41643-33D9-23A6-4B94-5C1BEE463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598018"/>
              </p:ext>
            </p:extLst>
          </p:nvPr>
        </p:nvGraphicFramePr>
        <p:xfrm>
          <a:off x="485242" y="3027377"/>
          <a:ext cx="8197903" cy="23858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1129">
                  <a:extLst>
                    <a:ext uri="{9D8B030D-6E8A-4147-A177-3AD203B41FA5}">
                      <a16:colId xmlns:a16="http://schemas.microsoft.com/office/drawing/2014/main" val="306975400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1548213771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977789057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3999505886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874731040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2147330326"/>
                    </a:ext>
                  </a:extLst>
                </a:gridCol>
                <a:gridCol w="1171129">
                  <a:extLst>
                    <a:ext uri="{9D8B030D-6E8A-4147-A177-3AD203B41FA5}">
                      <a16:colId xmlns:a16="http://schemas.microsoft.com/office/drawing/2014/main" val="3641184803"/>
                    </a:ext>
                  </a:extLst>
                </a:gridCol>
              </a:tblGrid>
              <a:tr h="119293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300080"/>
                  </a:ext>
                </a:extLst>
              </a:tr>
              <a:tr h="119293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284991"/>
                  </a:ext>
                </a:extLst>
              </a:tr>
            </a:tbl>
          </a:graphicData>
        </a:graphic>
      </p:graphicFrame>
      <p:pic>
        <p:nvPicPr>
          <p:cNvPr id="5" name="図 4" descr="文字と絵が描かれた絵&#10;&#10;低い精度で自動的に生成された説明">
            <a:extLst>
              <a:ext uri="{FF2B5EF4-FFF2-40B4-BE49-F238E27FC236}">
                <a16:creationId xmlns:a16="http://schemas.microsoft.com/office/drawing/2014/main" id="{2C0B8E05-C31F-AC7E-B56D-03D48641C9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4298">
            <a:off x="4143454" y="507405"/>
            <a:ext cx="896721" cy="974697"/>
          </a:xfrm>
          <a:prstGeom prst="rect">
            <a:avLst/>
          </a:prstGeom>
        </p:spPr>
      </p:pic>
      <p:pic>
        <p:nvPicPr>
          <p:cNvPr id="7" name="図 6" descr="頭飾り, オレンジ, 座る, ランプ が含まれている画像&#10;&#10;自動的に生成された説明">
            <a:extLst>
              <a:ext uri="{FF2B5EF4-FFF2-40B4-BE49-F238E27FC236}">
                <a16:creationId xmlns:a16="http://schemas.microsoft.com/office/drawing/2014/main" id="{B018011D-FB59-906A-1EAF-A9C8428B81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308" y="593943"/>
            <a:ext cx="1030793" cy="834942"/>
          </a:xfrm>
          <a:prstGeom prst="rect">
            <a:avLst/>
          </a:prstGeom>
        </p:spPr>
      </p:pic>
      <p:pic>
        <p:nvPicPr>
          <p:cNvPr id="11" name="図 10" descr="屋内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23ED9C69-E9B9-ECC5-8D29-A89903B079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473" y="3117761"/>
            <a:ext cx="867879" cy="100916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8B2F7418-BA42-5EC7-6B6D-D9760A0F39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81534" y="3108960"/>
            <a:ext cx="1030220" cy="1104794"/>
          </a:xfrm>
          <a:prstGeom prst="rect">
            <a:avLst/>
          </a:prstGeom>
        </p:spPr>
      </p:pic>
      <p:pic>
        <p:nvPicPr>
          <p:cNvPr id="15" name="図 14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946C22F5-2191-2063-9534-6C56DE3565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084" y="3207650"/>
            <a:ext cx="979541" cy="918320"/>
          </a:xfrm>
          <a:prstGeom prst="rect">
            <a:avLst/>
          </a:prstGeom>
        </p:spPr>
      </p:pic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ABB86C4-F716-4194-DFE8-195FCD2FC70A}"/>
              </a:ext>
            </a:extLst>
          </p:cNvPr>
          <p:cNvGrpSpPr/>
          <p:nvPr/>
        </p:nvGrpSpPr>
        <p:grpSpPr>
          <a:xfrm>
            <a:off x="591137" y="3249843"/>
            <a:ext cx="800157" cy="775845"/>
            <a:chOff x="737595" y="1839876"/>
            <a:chExt cx="2058678" cy="1853166"/>
          </a:xfrm>
        </p:grpSpPr>
        <p:pic>
          <p:nvPicPr>
            <p:cNvPr id="17" name="図 16" descr="写真, 座る, テーブル, ピンク が含まれている画像&#10;&#10;自動的に生成された説明">
              <a:extLst>
                <a:ext uri="{FF2B5EF4-FFF2-40B4-BE49-F238E27FC236}">
                  <a16:creationId xmlns:a16="http://schemas.microsoft.com/office/drawing/2014/main" id="{F0806140-11E1-AFEB-9947-93849D2001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7680" y="1839876"/>
              <a:ext cx="1068593" cy="1319250"/>
            </a:xfrm>
            <a:prstGeom prst="rect">
              <a:avLst/>
            </a:prstGeom>
          </p:spPr>
        </p:pic>
        <p:pic>
          <p:nvPicPr>
            <p:cNvPr id="18" name="図 17" descr="文字と絵が描かれた絵&#10;&#10;低い精度で自動的に生成された説明">
              <a:extLst>
                <a:ext uri="{FF2B5EF4-FFF2-40B4-BE49-F238E27FC236}">
                  <a16:creationId xmlns:a16="http://schemas.microsoft.com/office/drawing/2014/main" id="{D1C101F8-27DF-45C3-3AD4-ED97430C0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31" y="2138732"/>
              <a:ext cx="1068593" cy="1319250"/>
            </a:xfrm>
            <a:prstGeom prst="rect">
              <a:avLst/>
            </a:prstGeom>
          </p:spPr>
        </p:pic>
        <p:pic>
          <p:nvPicPr>
            <p:cNvPr id="19" name="図 18" descr="文字の書かれた紙&#10;&#10;自動的に生成された説明">
              <a:extLst>
                <a:ext uri="{FF2B5EF4-FFF2-40B4-BE49-F238E27FC236}">
                  <a16:creationId xmlns:a16="http://schemas.microsoft.com/office/drawing/2014/main" id="{C8640FB4-9B71-233C-640F-69E1A15AB2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595" y="2373792"/>
              <a:ext cx="1068593" cy="1319250"/>
            </a:xfrm>
            <a:prstGeom prst="rect">
              <a:avLst/>
            </a:prstGeom>
          </p:spPr>
        </p:pic>
      </p:grpSp>
      <p:pic>
        <p:nvPicPr>
          <p:cNvPr id="21" name="Picture 4">
            <a:extLst>
              <a:ext uri="{FF2B5EF4-FFF2-40B4-BE49-F238E27FC236}">
                <a16:creationId xmlns:a16="http://schemas.microsoft.com/office/drawing/2014/main" id="{4F36C5D6-3017-AF87-5DC3-96C68E3A7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53142" y="566042"/>
            <a:ext cx="749872" cy="87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EEE06992-D624-B04E-E4B3-71EE4DF69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506" y="465721"/>
            <a:ext cx="950436" cy="100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図 23" descr="傘をさしている&#10;&#10;自動的に生成された説明">
            <a:extLst>
              <a:ext uri="{FF2B5EF4-FFF2-40B4-BE49-F238E27FC236}">
                <a16:creationId xmlns:a16="http://schemas.microsoft.com/office/drawing/2014/main" id="{5DF13CCB-7E0E-F9D4-B2DA-94F6D04BF3A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7" y="522187"/>
            <a:ext cx="942132" cy="942132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B0B0944-7B91-2E15-D506-DE0DEBE70147}"/>
              </a:ext>
            </a:extLst>
          </p:cNvPr>
          <p:cNvGrpSpPr/>
          <p:nvPr/>
        </p:nvGrpSpPr>
        <p:grpSpPr>
          <a:xfrm>
            <a:off x="4084225" y="3238358"/>
            <a:ext cx="904006" cy="816960"/>
            <a:chOff x="4084225" y="3238358"/>
            <a:chExt cx="904006" cy="816960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1E4D0F63-9C66-B33B-8D6F-1E4C69D7A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84225" y="3238358"/>
              <a:ext cx="816960" cy="81696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3F0F61E6-9C9D-709C-03AE-315E0617DFDA}"/>
                </a:ext>
              </a:extLst>
            </p:cNvPr>
            <p:cNvSpPr txBox="1"/>
            <p:nvPr/>
          </p:nvSpPr>
          <p:spPr>
            <a:xfrm rot="801748">
              <a:off x="4249315" y="3522739"/>
              <a:ext cx="738916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50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きゅうしょくぶくろ</a:t>
              </a:r>
            </a:p>
          </p:txBody>
        </p:sp>
      </p:grpSp>
      <p:pic>
        <p:nvPicPr>
          <p:cNvPr id="8" name="図 7" descr="ブラシ, 飛ぶ が含まれている画像&#10;&#10;自動的に生成された説明">
            <a:extLst>
              <a:ext uri="{FF2B5EF4-FFF2-40B4-BE49-F238E27FC236}">
                <a16:creationId xmlns:a16="http://schemas.microsoft.com/office/drawing/2014/main" id="{B1E8C236-E9E5-26DA-D380-8036D591022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485" y="3265029"/>
            <a:ext cx="659364" cy="785458"/>
          </a:xfrm>
          <a:prstGeom prst="rect">
            <a:avLst/>
          </a:prstGeom>
        </p:spPr>
      </p:pic>
      <p:pic>
        <p:nvPicPr>
          <p:cNvPr id="10" name="図 9" descr="白いバックグラウンドの前に立ってい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920745F-07F3-047B-E0A8-6DA8C7B90F8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543" y="566042"/>
            <a:ext cx="580306" cy="96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46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4270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〇〇〇〇を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きれいにしまっているところの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</p:spTree>
    <p:extLst>
      <p:ext uri="{BB962C8B-B14F-4D97-AF65-F5344CB8AC3E}">
        <p14:creationId xmlns:p14="http://schemas.microsoft.com/office/powerpoint/2010/main" val="305758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1C58D8-E12C-9B06-DE81-17784CEA86A6}"/>
              </a:ext>
            </a:extLst>
          </p:cNvPr>
          <p:cNvSpPr txBox="1"/>
          <p:nvPr/>
        </p:nvSpPr>
        <p:spPr>
          <a:xfrm>
            <a:off x="634954" y="480923"/>
            <a:ext cx="4270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FE2AEE-A2AF-3ED3-DBE6-41AF19D48F7D}"/>
              </a:ext>
            </a:extLst>
          </p:cNvPr>
          <p:cNvSpPr/>
          <p:nvPr/>
        </p:nvSpPr>
        <p:spPr>
          <a:xfrm>
            <a:off x="5017911" y="931333"/>
            <a:ext cx="3798711" cy="442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〇〇〇〇を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きれいにしまっているところの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しゃしんを　はりましょう</a:t>
            </a:r>
          </a:p>
        </p:txBody>
      </p:sp>
    </p:spTree>
    <p:extLst>
      <p:ext uri="{BB962C8B-B14F-4D97-AF65-F5344CB8AC3E}">
        <p14:creationId xmlns:p14="http://schemas.microsoft.com/office/powerpoint/2010/main" val="2074089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791F709-BC9E-4E85-B4D1-0A27845F4376}"/>
</file>

<file path=customXml/itemProps2.xml><?xml version="1.0" encoding="utf-8"?>
<ds:datastoreItem xmlns:ds="http://schemas.openxmlformats.org/officeDocument/2006/customXml" ds:itemID="{8BBF0442-B5B3-456C-821B-7EF44F940895}"/>
</file>

<file path=customXml/itemProps3.xml><?xml version="1.0" encoding="utf-8"?>
<ds:datastoreItem xmlns:ds="http://schemas.openxmlformats.org/officeDocument/2006/customXml" ds:itemID="{BDF196A7-A151-4A80-B8B6-E9711FB199B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40</Words>
  <Application>Microsoft Office PowerPoint</Application>
  <PresentationFormat>画面に合わせる (16:10)</PresentationFormat>
  <Paragraphs>15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当ファイルは、カスタマイズの際、ご活用ください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2025-06-16T03:26:16Z</dcterms:created>
  <dcterms:modified xsi:type="dcterms:W3CDTF">2025-06-16T03:26:21Z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