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notesMasterIdLst>
    <p:notesMasterId r:id="rId27"/>
  </p:notesMasterIdLst>
  <p:sldIdLst>
    <p:sldId id="324" r:id="rId3"/>
    <p:sldId id="327" r:id="rId4"/>
    <p:sldId id="309" r:id="rId5"/>
    <p:sldId id="310" r:id="rId6"/>
    <p:sldId id="311" r:id="rId7"/>
    <p:sldId id="312" r:id="rId8"/>
    <p:sldId id="264" r:id="rId9"/>
    <p:sldId id="265" r:id="rId10"/>
    <p:sldId id="326" r:id="rId11"/>
    <p:sldId id="329" r:id="rId12"/>
    <p:sldId id="267" r:id="rId13"/>
    <p:sldId id="260" r:id="rId14"/>
    <p:sldId id="256" r:id="rId15"/>
    <p:sldId id="263" r:id="rId16"/>
    <p:sldId id="258" r:id="rId17"/>
    <p:sldId id="294" r:id="rId18"/>
    <p:sldId id="325" r:id="rId19"/>
    <p:sldId id="328" r:id="rId20"/>
    <p:sldId id="268" r:id="rId21"/>
    <p:sldId id="261" r:id="rId22"/>
    <p:sldId id="262" r:id="rId23"/>
    <p:sldId id="259" r:id="rId24"/>
    <p:sldId id="295" r:id="rId25"/>
    <p:sldId id="297" r:id="rId2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2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133" userDrawn="1">
          <p15:clr>
            <a:srgbClr val="A4A3A4"/>
          </p15:clr>
        </p15:guide>
        <p15:guide id="4" pos="7514" userDrawn="1">
          <p15:clr>
            <a:srgbClr val="A4A3A4"/>
          </p15:clr>
        </p15:guide>
        <p15:guide id="5" pos="982" userDrawn="1">
          <p15:clr>
            <a:srgbClr val="A4A3A4"/>
          </p15:clr>
        </p15:guide>
        <p15:guide id="6" pos="6698" userDrawn="1">
          <p15:clr>
            <a:srgbClr val="A4A3A4"/>
          </p15:clr>
        </p15:guide>
        <p15:guide id="7" orient="horz" pos="2750" userDrawn="1">
          <p15:clr>
            <a:srgbClr val="A4A3A4"/>
          </p15:clr>
        </p15:guide>
        <p15:guide id="8" orient="horz" pos="2160" userDrawn="1">
          <p15:clr>
            <a:srgbClr val="A4A3A4"/>
          </p15:clr>
        </p15:guide>
        <p15:guide id="9" orient="horz" pos="1366" userDrawn="1">
          <p15:clr>
            <a:srgbClr val="A4A3A4"/>
          </p15:clr>
        </p15:guide>
        <p15:guide id="10" pos="2411" userDrawn="1">
          <p15:clr>
            <a:srgbClr val="A4A3A4"/>
          </p15:clr>
        </p15:guide>
        <p15:guide id="11" pos="5246" userDrawn="1">
          <p15:clr>
            <a:srgbClr val="A4A3A4"/>
          </p15:clr>
        </p15:guide>
        <p15:guide id="12" orient="horz" pos="7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AD02AC-71FC-4BDD-A4F1-46BA67EEC0B0}" v="5" dt="2025-02-13T02:38:12.731"/>
    <p1510:client id="{1B65A6CC-047D-474C-9AE9-91DAD83449F8}" v="3" dt="2025-02-12T05:10:48.6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376"/>
      </p:cViewPr>
      <p:guideLst>
        <p:guide orient="horz" pos="2523"/>
        <p:guide pos="3840"/>
        <p:guide orient="horz" pos="4133"/>
        <p:guide pos="7514"/>
        <p:guide pos="982"/>
        <p:guide pos="6698"/>
        <p:guide orient="horz" pos="2750"/>
        <p:guide orient="horz" pos="2160"/>
        <p:guide orient="horz" pos="1366"/>
        <p:guide pos="2411"/>
        <p:guide pos="5246"/>
        <p:guide orient="horz" pos="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customXml" Target="../customXml/item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35" Type="http://schemas.openxmlformats.org/officeDocument/2006/relationships/customXml" Target="../customXml/item3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A3717-CACA-42AC-A9B0-D17FD551057A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A2D00-3427-4B78-9F9D-F91771EBB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64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6A2D00-3427-4B78-9F9D-F91771EBBAB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1770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背景設定してあります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7844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1770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DBFC0F-1BDE-E07E-CB94-9579B083B0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E2615D6-88C1-08CD-C67D-94DA2B86E5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C03F5E-0397-AA4F-A44D-61CAF3E5A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CDE831-98E0-163D-084E-578B95FC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738BDD-93FF-A582-6032-B01CCB083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91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CDA93B-E98F-2D7D-73F4-E3B2A2B35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EF209E-0B7D-E599-ECB8-742378E96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D91C3C-BF3F-D396-FF6B-6A52BEFDF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DFC216-21A8-022E-B50E-57683B32D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8DF0BC-B5EA-B24B-532F-4181DAC7C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51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E54D2B-7A96-8037-7709-EC66BDA545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873912-FAD2-29B1-D146-8B9681943D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A69C-3FD2-A8D0-56D4-6B0291657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57B538-CA4F-2032-B3CE-AA065AB7E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ACD984-EDDA-F92F-D446-D758B9283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229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964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2322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571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4748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6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466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207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88512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89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498864-057C-47A4-B8A2-0EBCF6A91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6052FF-C62E-7107-6456-5EE45E837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EC612B-3573-390D-00E3-8438DE7A7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8F8E77-0839-560E-472A-5EFBD9B03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94241E-A9A8-1DE5-13B5-5A0D5BB0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3774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608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1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455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03234-A719-18B0-9D8A-4D8CC869A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663321-8436-3FDB-9D32-9D39767842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50CD44-70E0-6A30-66FB-3B4F47140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843629-6D65-1CA3-18BF-E15FDEA8A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D2A7BF-DB46-9F00-CFA6-031B77AA1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344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FB355E-A2E1-18CE-8A1E-53F53F266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F25104-63F3-C84C-8ED6-0AC8BEFC93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80C67A7-7786-3EDA-C627-5C01DE7EA6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5268BF-454B-A483-B554-A0FB86E6C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F132D3-5A22-1D13-51F0-47DB5306A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88C971-AD4C-54F7-8C80-C001F001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962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9FCCB1-AB2F-06B4-3C43-FE6E3A12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33DC9B-A4F5-368E-C5DD-6B2049784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5F93B0-A6A7-9FD9-9FF4-EF5DABA40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BABA192-7925-C5C0-19B1-9B85EC3F99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173D15-805D-310F-9404-5A5CBC1602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DD4655A-4F1F-9CC5-B350-26EACAF99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7F29317-1A83-EC11-5AA0-878226E92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95237A5-EED2-C6D3-AE60-38E5BB97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51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59EE37-57E8-206D-342B-9975FB6EC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27A8A8E-1DF3-DDF4-A2E6-733CD8E38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7D81529-FCB5-0272-9878-135F094B8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182D31-B0F0-A743-2E6E-D88D99F2B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370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5001CF7-4745-5DB7-6252-ED04901D3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74D0F11-3684-5BA2-5467-C1E654C56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1EE60B9-0A7A-0863-6A11-B6D6280D3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521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4A1AE-EE25-C423-9B0F-EE8856A56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F02AC6-7B8E-A905-A708-AC920309D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6EED824-BB11-2E8E-4CC6-0D257C163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A27C80-D170-C1B8-7BB3-DCCF9DFD4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553B4A-55BE-54F4-7AF0-DA5FABDF6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C485E4-65B6-D172-DD59-D4DA23B41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782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B4D918-79AF-7A3C-278E-8E54824C3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4BFD10E-06B1-E668-EFC7-C133FA8ABC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286E15-5F5E-B208-B43F-95AAFCCC6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9CAB57-F516-11E5-E260-DF312BC42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39B461-751F-75CC-19CF-2F2669541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5DC2E6-B0FD-55F9-1B82-4C219191B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481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966E521-CDD3-43B4-186D-0B6E58AF7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2E4781-541B-FCC2-6A19-6D7BD9057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8DF3F7-BDE0-F991-A00C-AF5EB70158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4A2E9D-FFAD-DDA3-4111-8262DD3D93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0D9DA7-40B8-CC28-D6BB-24FE23590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1">
            <a:extLst>
              <a:ext uri="{FF2B5EF4-FFF2-40B4-BE49-F238E27FC236}">
                <a16:creationId xmlns:a16="http://schemas.microsoft.com/office/drawing/2014/main" id="{39A40D79-23B8-23C6-941D-9FB1060C6978}"/>
              </a:ext>
            </a:extLst>
          </p:cNvPr>
          <p:cNvSpPr txBox="1"/>
          <p:nvPr userDrawn="1"/>
        </p:nvSpPr>
        <p:spPr>
          <a:xfrm>
            <a:off x="0" y="6642556"/>
            <a:ext cx="267285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845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78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kumimoji="1"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39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209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EC4D021-9734-B29C-58B9-A291D804BF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83577" y="5080174"/>
            <a:ext cx="1211027" cy="124986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92F54BB-F176-CF7C-C7F8-22BA371540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44161" y="5355209"/>
            <a:ext cx="1166604" cy="120592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D4FA0B6-162C-7898-FC26-D882E29A38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3900" y="5167331"/>
            <a:ext cx="1689464" cy="139380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C4D6DF5-3059-24E0-9B9A-0F7785BE23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70669" y="4943183"/>
            <a:ext cx="1190675" cy="145204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8703F23-6479-B90D-A3BD-38395CC43A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04837" y="5013638"/>
            <a:ext cx="1202384" cy="1332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285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487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2320" y="1595718"/>
            <a:ext cx="2710924" cy="3252036"/>
          </a:xfr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3319B44-5005-51D7-6818-547DAEAE06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00934" y="4761138"/>
            <a:ext cx="1770383" cy="179005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3272F117-FF11-3ADD-D4A4-EE09ACB89A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475" y="4771055"/>
            <a:ext cx="1800000" cy="179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438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956" y="1678257"/>
            <a:ext cx="3128398" cy="3293793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38474" y="4761138"/>
            <a:ext cx="1780000" cy="178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4396" y="4761138"/>
            <a:ext cx="1780110" cy="180000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5263" y="4761138"/>
            <a:ext cx="1780219" cy="179011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1138"/>
            <a:ext cx="1790110" cy="179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664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2">
            <a:extLst>
              <a:ext uri="{FF2B5EF4-FFF2-40B4-BE49-F238E27FC236}">
                <a16:creationId xmlns:a16="http://schemas.microsoft.com/office/drawing/2014/main" id="{51F903D7-3598-32D3-104B-F3CA5CA59B5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08095"/>
            <a:ext cx="3885489" cy="3356861"/>
          </a:xfr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DB80C57-CEFB-16F1-949B-B0C3D9AD1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63939" y="4779546"/>
            <a:ext cx="1800000" cy="180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57E2F95-2B85-438F-AB45-FE0136D39D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83934" y="4779546"/>
            <a:ext cx="1780111" cy="178011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62DA8E7-DC1B-35F8-A812-0670EBDE4D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3887" y="4784519"/>
            <a:ext cx="1800000" cy="179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41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4C5B582B-A6DD-2802-6F85-484BE9272B3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7778" y="1506073"/>
            <a:ext cx="3610503" cy="3280660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4A0DD24-BC76-4A34-B802-237F56DE6D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15204" y="4765971"/>
            <a:ext cx="1800000" cy="177033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7CDF5DBC-4F3C-3B8C-4904-22069ACFD9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475" y="4756137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6081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956" y="1678257"/>
            <a:ext cx="3128398" cy="3293793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392" y="4761138"/>
            <a:ext cx="1770164" cy="178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54451" y="4775973"/>
            <a:ext cx="1800000" cy="177033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61138"/>
            <a:ext cx="1790110" cy="179011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1138"/>
            <a:ext cx="1790110" cy="179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113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0660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FA295F7C-7DF6-367C-077D-95E2F4AB80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17480" y="5246982"/>
            <a:ext cx="1210545" cy="115909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A40F2C5-33E3-35E4-4E1C-D8A1897D9A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82407" y="5522850"/>
            <a:ext cx="1374206" cy="103828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AF51926-99F0-23C1-B166-1D0D62932D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73278" y="5142411"/>
            <a:ext cx="1608808" cy="133531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E85DA83-5978-2E3F-00FE-7A3DEA7C7E9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4" r="-6827"/>
          <a:stretch/>
        </p:blipFill>
        <p:spPr>
          <a:xfrm>
            <a:off x="3533332" y="5322572"/>
            <a:ext cx="1506511" cy="123856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5AB1DA28-405D-A32D-7ABA-171ECDC651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08438" y="5181456"/>
            <a:ext cx="1175123" cy="137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8240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7392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C6ACE69-DE18-3DE5-634F-1124876584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49300" y="5350593"/>
            <a:ext cx="1210545" cy="121054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7F02ECB6-4227-A3CB-7860-49AD3370D1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63238" y="5219162"/>
            <a:ext cx="1469837" cy="1458813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331AB51-4611-5069-F879-8958DD4EEE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98748" y="4995314"/>
            <a:ext cx="1479703" cy="156582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7F01306-56E8-7B58-B586-1F7DF5FBEC1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" r="-6479"/>
          <a:stretch/>
        </p:blipFill>
        <p:spPr>
          <a:xfrm>
            <a:off x="7428848" y="5413361"/>
            <a:ext cx="1268001" cy="1147777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9BA48BE3-0917-F761-C9AB-2AED4614F3A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38523" y="5185942"/>
            <a:ext cx="1514953" cy="143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76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B6E9234-F0B1-51CA-547E-3F3D9F3AAB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1272" y="1855694"/>
            <a:ext cx="2992563" cy="3585882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9EA8C38-9228-5159-5112-C31D78CCF2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67366" y="4790807"/>
            <a:ext cx="1799946" cy="179000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A9D9489-CD6E-7C2D-2910-F210F46449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21038" y="4790807"/>
            <a:ext cx="1770331" cy="1770331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2F8D589B-FF10-65CC-C091-D8564BAB3B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475" y="4795780"/>
            <a:ext cx="1800000" cy="179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0524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5DF27B68-8B13-FBB1-1463-5A55AC82B1C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2304" y="2338621"/>
            <a:ext cx="3810000" cy="3343275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0D377F4-FC9A-0CF7-79E3-359D0BF7C4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475" y="4761138"/>
            <a:ext cx="1800000" cy="180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9AAE8C6-5746-07FC-F8C2-7D20F88F73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20315" y="4761138"/>
            <a:ext cx="1780110" cy="1800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8574BBB-0F9F-CA7F-179F-8FD2F633B4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69423" y="4761138"/>
            <a:ext cx="1799999" cy="179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9946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ED6F6CA2-6BA4-9742-016C-790EFB1DEA6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540" y="1532965"/>
            <a:ext cx="3935507" cy="3631966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C9CF0E-FF82-4C62-4C4C-E8FD991D0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475" y="4756164"/>
            <a:ext cx="1800000" cy="180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D41F0C-FD36-3DB9-7287-F6019826C0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95170" y="4766082"/>
            <a:ext cx="1800000" cy="178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4845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8C9CF0E-FF82-4C62-4C4C-E8FD991D0F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475" y="4756164"/>
            <a:ext cx="1800000" cy="180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D41F0C-FD36-3DB9-7287-F6019826C0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14896" y="4770972"/>
            <a:ext cx="1760548" cy="1770330"/>
          </a:xfrm>
          <a:prstGeom prst="rect">
            <a:avLst/>
          </a:prstGeom>
        </p:spPr>
      </p:pic>
      <p:pic>
        <p:nvPicPr>
          <p:cNvPr id="7" name="図 6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D786A6F9-904E-829B-7A50-24B18E2E97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91" y="1461142"/>
            <a:ext cx="4595939" cy="347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3385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ED6F6CA2-6BA4-9742-016C-790EFB1DEA6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8" b="1808"/>
          <a:stretch/>
        </p:blipFill>
        <p:spPr>
          <a:xfrm>
            <a:off x="116540" y="1532965"/>
            <a:ext cx="3935507" cy="3631966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C9CF0E-FF82-4C62-4C4C-E8FD991D0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475" y="4756164"/>
            <a:ext cx="1800000" cy="180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D41F0C-FD36-3DB9-7287-F6019826C0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10005" y="4770972"/>
            <a:ext cx="1770330" cy="17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122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5335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ED6F6CA2-6BA4-9742-016C-790EFB1DEA6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540" y="1532965"/>
            <a:ext cx="3935507" cy="3631966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C9CF0E-FF82-4C62-4C4C-E8FD991D0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475" y="4756164"/>
            <a:ext cx="1800000" cy="180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D41F0C-FD36-3DB9-7287-F6019826C0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95170" y="4770972"/>
            <a:ext cx="1800000" cy="17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429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B6E9234-F0B1-51CA-547E-3F3D9F3AAB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94" r="-400"/>
          <a:stretch/>
        </p:blipFill>
        <p:spPr>
          <a:xfrm>
            <a:off x="0" y="2163644"/>
            <a:ext cx="3110753" cy="291934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9EA8C38-9228-5159-5112-C31D78CCF2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72338" y="4790807"/>
            <a:ext cx="1790001" cy="179000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A9D9489-CD6E-7C2D-2910-F210F46449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21038" y="4790807"/>
            <a:ext cx="1770331" cy="1770331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2F8D589B-FF10-65CC-C091-D8564BAB3B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33448" y="4790807"/>
            <a:ext cx="1790054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333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5DF27B68-8B13-FBB1-1463-5A55AC82B1C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2304" y="2338621"/>
            <a:ext cx="3810000" cy="3343275"/>
          </a:xfrm>
        </p:spPr>
      </p:pic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A0D377F4-FC9A-0CF7-79E3-359D0BF7C4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75" y="4761138"/>
            <a:ext cx="1800000" cy="180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9AAE8C6-5746-07FC-F8C2-7D20F88F73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10370" y="4766111"/>
            <a:ext cx="1800000" cy="179005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8574BBB-0F9F-CA7F-179F-8FD2F633B4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69423" y="4761138"/>
            <a:ext cx="1799999" cy="179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978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187682D8-D824-B0D3-3F01-375BE74DDC6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0719" y="1614886"/>
            <a:ext cx="3372410" cy="3756887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E6FBB21-AFF5-4D2B-978B-D3F18E55E8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35321" y="4766138"/>
            <a:ext cx="1800000" cy="180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C8349C7D-3A46-857A-60B4-0CE0875534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49015" y="4761138"/>
            <a:ext cx="1800000" cy="180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D1FF310-5E3F-B062-2054-C8FCE0E589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2168" y="4761166"/>
            <a:ext cx="1800000" cy="1790054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F1F82EA-BE6C-1F41-BE5F-7881DCB370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33420" y="4761138"/>
            <a:ext cx="179011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775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187682D8-D824-B0D3-3F01-375BE74DDC6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775" y="2141538"/>
            <a:ext cx="3544488" cy="3030537"/>
          </a:xfr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C1A0F6FF-D308-D569-E3DB-48C859E2EE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15865" y="4761138"/>
            <a:ext cx="1760549" cy="1770331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7ABF3653-9C2C-C804-7B9D-AC58EFCAD8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27772" y="4761138"/>
            <a:ext cx="1790054" cy="1800000"/>
          </a:xfrm>
          <a:prstGeom prst="rect">
            <a:avLst/>
          </a:prstGeom>
        </p:spPr>
      </p:pic>
      <p:pic>
        <p:nvPicPr>
          <p:cNvPr id="2" name="図 1" descr="黒い背景と白い文字のロゴ&#10;&#10;低い精度で自動的に生成された説明">
            <a:extLst>
              <a:ext uri="{FF2B5EF4-FFF2-40B4-BE49-F238E27FC236}">
                <a16:creationId xmlns:a16="http://schemas.microsoft.com/office/drawing/2014/main" id="{E7B9182A-705E-7E69-F3E9-1AB914E892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905" y="4770103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917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0353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1A187A39-CF7B-4DC4-805C-E1C0945C11C2}"/>
</file>

<file path=customXml/itemProps2.xml><?xml version="1.0" encoding="utf-8"?>
<ds:datastoreItem xmlns:ds="http://schemas.openxmlformats.org/officeDocument/2006/customXml" ds:itemID="{346D0A22-C450-4A5D-B04B-93110BC60D02}"/>
</file>

<file path=customXml/itemProps3.xml><?xml version="1.0" encoding="utf-8"?>
<ds:datastoreItem xmlns:ds="http://schemas.openxmlformats.org/officeDocument/2006/customXml" ds:itemID="{FC78CD85-83B2-482D-BC46-3254C742BDF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ワイド画面</PresentationFormat>
  <Paragraphs>6</Paragraphs>
  <Slides>24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24</vt:i4>
      </vt:variant>
    </vt:vector>
  </HeadingPairs>
  <TitlesOfParts>
    <vt:vector size="32" baseType="lpstr"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2025-02-13T02:38:12Z</dcterms:created>
  <dcterms:modified xsi:type="dcterms:W3CDTF">2025-02-13T02:38:21Z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