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1" r:id="rId2"/>
    <p:sldMasterId id="2147483673" r:id="rId3"/>
  </p:sldMasterIdLst>
  <p:notesMasterIdLst>
    <p:notesMasterId r:id="rId32"/>
  </p:notesMasterIdLst>
  <p:sldIdLst>
    <p:sldId id="372" r:id="rId4"/>
    <p:sldId id="376" r:id="rId5"/>
    <p:sldId id="377" r:id="rId6"/>
    <p:sldId id="260" r:id="rId7"/>
    <p:sldId id="263" r:id="rId8"/>
    <p:sldId id="256" r:id="rId9"/>
    <p:sldId id="257" r:id="rId10"/>
    <p:sldId id="300" r:id="rId11"/>
    <p:sldId id="373" r:id="rId12"/>
    <p:sldId id="380" r:id="rId13"/>
    <p:sldId id="378" r:id="rId14"/>
    <p:sldId id="336" r:id="rId15"/>
    <p:sldId id="301" r:id="rId16"/>
    <p:sldId id="259" r:id="rId17"/>
    <p:sldId id="374" r:id="rId18"/>
    <p:sldId id="381" r:id="rId19"/>
    <p:sldId id="379" r:id="rId20"/>
    <p:sldId id="287" r:id="rId21"/>
    <p:sldId id="297" r:id="rId22"/>
    <p:sldId id="302" r:id="rId23"/>
    <p:sldId id="337" r:id="rId24"/>
    <p:sldId id="299" r:id="rId25"/>
    <p:sldId id="375" r:id="rId26"/>
    <p:sldId id="382" r:id="rId27"/>
    <p:sldId id="383" r:id="rId28"/>
    <p:sldId id="335" r:id="rId29"/>
    <p:sldId id="334" r:id="rId30"/>
    <p:sldId id="338" r:id="rId3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11" userDrawn="1">
          <p15:clr>
            <a:srgbClr val="A4A3A4"/>
          </p15:clr>
        </p15:guide>
        <p15:guide id="4" pos="1005" userDrawn="1">
          <p15:clr>
            <a:srgbClr val="A4A3A4"/>
          </p15:clr>
        </p15:guide>
        <p15:guide id="5" pos="5269" userDrawn="1">
          <p15:clr>
            <a:srgbClr val="A4A3A4"/>
          </p15:clr>
        </p15:guide>
        <p15:guide id="6" pos="6698" userDrawn="1">
          <p15:clr>
            <a:srgbClr val="A4A3A4"/>
          </p15:clr>
        </p15:guide>
        <p15:guide id="7" orient="horz" pos="7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7F0208-5FFF-4838-A325-C297C2FFA184}" v="3" dt="2025-02-13T02:35:14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76"/>
      </p:cViewPr>
      <p:guideLst>
        <p:guide orient="horz" pos="2160"/>
        <p:guide pos="3840"/>
        <p:guide pos="2411"/>
        <p:guide pos="1005"/>
        <p:guide pos="5269"/>
        <p:guide pos="6698"/>
        <p:guide orient="horz" pos="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customXml" Target="../customXml/item2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38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microsoft.com/office/2015/10/relationships/revisionInfo" Target="revisionInfo.xml"/><Relationship Id="rId40" Type="http://schemas.openxmlformats.org/officeDocument/2006/relationships/customXml" Target="../customXml/item3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84857-DBFD-4896-97FE-B9168551824E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342D3-960D-457A-A17A-56EC5FFF07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469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658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D2ABF8-EDB6-B8D3-E237-B96A2BA524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1F88F7E-9FB9-855B-EACD-BE5C1E7CDB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91F832-6FFE-43B1-A2DF-FF31910DE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555803-6E19-406C-E494-E1D9AA152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023947-7DED-0956-CE70-3FAA22FC1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840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C6CE68-B64D-34C2-B034-1D2912422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94545E-6E5B-AF36-185E-09D423CDF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B44740-0A95-F704-96E5-BE31D811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6864C1-461B-9FCB-1FB9-00C2EBF73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176D44-4C8D-F5F0-BE0C-20A89A18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60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399085-275A-5560-B010-EAF7C2DF6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18B9D3-8786-DE17-711F-69826F984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5CFE4D-7BE2-FA6C-5F2E-38B9AB65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1D83F1B-6CF0-8C11-AD91-A3F473BAD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40AA1B-4103-3A7A-9189-7C998A4C5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504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8A2BF4-77A0-FC5D-DCC3-4BE51851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1F36B3-5EDF-2314-33E0-A62ED51D63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160977A-B200-04FC-7591-E45C48A47E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E9883A1-4C9C-6DFC-E404-08912E8FA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BFEABA-B35E-0880-40D8-99EC202E2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9952BDD-37DC-5382-4737-FD869C6B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56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996AFC-D205-494F-9511-F7B9BA399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004434-5453-8A22-0156-B42919471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8F2BFA2-93C5-2FCD-97BA-C8754D7115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236CC0-271D-F122-3379-179CC5CF33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EAA6B5D-36ED-033C-8695-B10138F17B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3347FA1-40E0-92AC-B2C8-D019E218E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0FB9190-CA85-94C1-5B7A-32A2ED131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B317BA3-1170-67A1-A9B3-02204A837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7123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DC8A67-9115-7D8F-7452-E646DC36F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EDA8420-B004-E5FD-BE45-858681355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1694DB1-48CC-21B5-B615-FB136197F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C932E29-93C4-4190-0509-B367C909A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355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036DFFA-A08B-51A8-3F2C-67668F079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199BCD7-04B9-FFB2-6A93-B7BFE83BF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5542B8-4771-5E39-1578-00BC34652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401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E14B05-C687-6DD9-1D3A-9CBAD76F4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5DD5CF1-75D3-A250-1504-D9CC167E9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711613-7CAB-F9DA-1745-1C3B1789C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6D9B152-BCED-EFD1-FA8B-D8855EDA1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5C9A98-7D76-432C-9922-46DCB3697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60CB75-BBE3-79FF-F3BB-6DE773922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39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848464-09A2-439C-BD1F-DEC2BE124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599A15C-0FE4-59B5-AF62-12DAABF96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097641-E7CD-381A-18B1-4260FE74F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3F6025-953F-422C-5B31-28B55A2E8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C4A97B0-B0EE-A2C4-4B55-DF326396F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7D3A51-7E1C-E1D8-5FBD-3FD1519DF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5527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82A034-765D-5492-7A06-4E39715D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5AB660B-C66F-C9A5-23B0-11BEAE5E6B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797CCF-CF95-B6AA-4E7B-4856955A8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AD576C-E464-D838-1C2F-FC8BBDCDF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F8C5DB7-A373-6FD8-8BD9-82602212E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641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691E4E7-3C06-47FF-9803-2F5760507B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B46E32A-56AB-1EE2-2729-CB4F65CC61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E133FA-E224-07C7-4614-71BA24891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A59AB2-CDC9-EAB8-BCDC-AD29D1955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A36262-C4BB-C746-5242-C0385A3D6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65810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29839-C46F-DAB9-E296-BAE84C17D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E683CD-DE4F-C6CF-CF1C-18A160309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10BFB3-1B3C-A443-1982-71C0CA1F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BFED08-0CE4-CC77-6610-28E97F7DC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3B5188-6204-461E-FF42-6777C82F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24185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1E206-32B9-9C4C-92F6-C49FF5CA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B1A5A4-4AD8-8744-22CC-038851D9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5651B8-E268-F8CD-BAD0-5B0BF2BD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29047-6E00-4FAB-E099-39B5B5B1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3F0FD-DEFD-67CE-0554-5A7EE757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9554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D1C5B-F541-9FF1-58F2-93BA357A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F7433C-2478-2CD8-1B3C-D2E2B3359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AAD44-5AFF-5BF1-38D6-96DB972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F8D9DA-62F1-B1CA-2E57-5B264827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244C14-0839-F020-2FAB-305E3442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956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5A441-755B-F9A2-F34C-D97367C4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1DE71-F61F-62EC-15F1-FEF239F77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3A4A94-3F15-C8D0-F590-5B4E2F9C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A4A995-025A-9E8A-AE96-3AD280F1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CF81C2-92BA-73F1-848A-890189B1E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DCFEBB-4633-6CAE-A001-08BF5643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670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E854C-2862-4C3E-656E-6E6A8CA20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91B93C-C402-8008-DDC3-BDC0A756F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280EFC-D1CC-A273-0670-E00A08B39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2FD722-2CDF-9C21-E1E7-21C18D330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9C0E6C-5630-BABE-F441-2FE20710B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2B268E-D380-1C3F-A501-72EACD5D9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48AE958-33A1-D431-3EC2-C3652913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345FD-B602-B580-FE17-7F966B4E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91014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91064-1E33-301F-3F7C-C97EA7C16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A94804-4D1B-D260-FF57-D8041F01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750C49-72B9-4CEF-0EBB-78B7D3CB4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CBBED2-56BE-B863-3492-801888CF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98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78DA6D3-9B3D-C553-ADCB-35D9F57D7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582FC22-E373-D8C4-A4B2-F3E10E0F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15703C-51AE-09BC-FAC4-8C244464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1212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96A78-F950-7CFB-7CE9-C0B04DC83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803BD6-AE0C-289D-843C-393228E85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91593-5B16-6880-339E-0D57076EE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A82851-9124-14F9-51B4-2E1153C3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50028C-E458-9FD5-7FCC-28564AC4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CC6B0E-51B8-A24A-46F5-8EE5888D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170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CC8B-25EE-D6CE-1011-F50C0C11E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93C922-5CAC-2AE5-69A9-F6CA65A65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24B32D-D8DA-3E77-B04A-70837E4B6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F795C1-D9D0-79F3-AA8F-DFD1A59D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F9CB5-CF46-515C-2D4C-A777C47E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418A83-6233-85AB-3C0B-6E8F815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340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A3D4E-0EB4-7D28-68F7-DABC5AC8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CFE05F-7885-3CEF-C850-19C7E3B65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FB9966-BEDC-B1EF-FB75-EC734FBD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DA8F84-704D-AEB0-33BB-1A2495E2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AA7D7-6A74-D611-4EC3-8D297EB7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36501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744CAD-6618-1014-A082-0BB435521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3D49C6-6AD9-1D15-8135-0FD535B18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596CC-5E7E-013C-D052-3A5AFB01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B04BF3-921A-C7D0-A8CA-0DD6B3BBD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CC0EDD-C9AD-7A67-FB80-5E2D3EDA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69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6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9ED20E00-66BC-1FB6-F199-380921FF7613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B610318-0C1E-42BF-B709-CDEF47765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A98B79-8096-7FA2-AE5B-9055D638A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983F32-6755-64CA-65DD-F7821A01C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4C682-7072-475E-A365-5DA17FF4CC9C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620E32-5B95-8DC6-2AAB-ED0A487BA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4FAA33-BAB5-E3C8-3C6C-8C8C4D57AD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7E7BE-2F6D-425C-9587-8850219A56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51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20F655-9B7C-85F9-C2C3-ABE505AF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174FB3-D90D-BA09-E514-4F6038736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A6925-D89B-D860-0459-9488E9CCC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D0916C-47CC-2181-E9A2-A76EA6028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20F735-54A5-5E06-20D6-E1E7C3869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1036FC23-EC44-B3AA-EC8C-526AEF51E0C1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709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21.png"/><Relationship Id="rId7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10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7.png"/><Relationship Id="rId7" Type="http://schemas.openxmlformats.org/officeDocument/2006/relationships/image" Target="../media/image5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2.png"/><Relationship Id="rId5" Type="http://schemas.openxmlformats.org/officeDocument/2006/relationships/image" Target="../media/image46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82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85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6852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D74CE97-B364-FEEB-D451-B309E7DDF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4316" y="5251950"/>
            <a:ext cx="1379448" cy="140045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C82466C-BA37-66E0-BD31-F6A26164C8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5440" y="5352542"/>
            <a:ext cx="1323860" cy="132386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4B1C60B-CBB3-56D5-9ED2-78DCF1E0AA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9031" y="5006703"/>
            <a:ext cx="1481341" cy="163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39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936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8884" y="1622613"/>
            <a:ext cx="3293209" cy="3299012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3429" y="4761138"/>
            <a:ext cx="1785392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3795"/>
            <a:ext cx="1799943" cy="18046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60BD96B-C141-5966-8C87-C486BD7ADC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09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902" y="115888"/>
            <a:ext cx="2439002" cy="2683225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7907" y="4755621"/>
            <a:ext cx="1761016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6707" y="4750704"/>
            <a:ext cx="1774904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224" y="4755676"/>
            <a:ext cx="1789412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2809"/>
            <a:ext cx="1770438" cy="176589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1333" y="4762649"/>
            <a:ext cx="1780054" cy="1766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68E6AEB-61B5-C786-0F76-26E7B7E464A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11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" y="1952579"/>
            <a:ext cx="3176868" cy="301008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3B83EAC-9722-D7A1-30A0-4C598C4DF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8632"/>
            <a:ext cx="1770383" cy="17749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97E07D9-E1F3-CF49-3355-09E6FB11F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39"/>
            <a:ext cx="1799946" cy="179069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6DFA3A4-37D5-4244-E303-E8210CDD76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34" y="4786413"/>
            <a:ext cx="1789222" cy="176934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F3415C3-FA8E-FF02-279D-034B46D4F14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900708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589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0B55BE0-D6D3-78F7-DA72-69B5A6F95F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1282" y="5040501"/>
            <a:ext cx="1115218" cy="148201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0365827-2D25-E41C-5C33-20B7F783D1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6204" y="5306963"/>
            <a:ext cx="1041709" cy="122915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47709AC-BE6E-F568-D8F5-A5C85D1D7A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13799" y="5267487"/>
            <a:ext cx="1429474" cy="134013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E80FD51-6B94-E420-E59D-8E19810A15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7921" y="5486990"/>
            <a:ext cx="1251389" cy="907256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B90FFD7-D4C3-123F-E151-04E7E8C207C3}"/>
              </a:ext>
            </a:extLst>
          </p:cNvPr>
          <p:cNvGrpSpPr/>
          <p:nvPr/>
        </p:nvGrpSpPr>
        <p:grpSpPr>
          <a:xfrm>
            <a:off x="5659800" y="5309037"/>
            <a:ext cx="1634106" cy="1148264"/>
            <a:chOff x="7472199" y="406692"/>
            <a:chExt cx="1634106" cy="1148264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F7812EE2-4FF4-246D-364D-FEAE270FA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72199" y="406692"/>
              <a:ext cx="1162738" cy="1026117"/>
            </a:xfrm>
            <a:prstGeom prst="rect">
              <a:avLst/>
            </a:prstGeom>
          </p:spPr>
        </p:pic>
        <p:pic>
          <p:nvPicPr>
            <p:cNvPr id="8" name="図 7" descr="写真, フルーツ, 座る, テーブル が含まれている画像&#10;&#10;自動的に生成された説明">
              <a:extLst>
                <a:ext uri="{FF2B5EF4-FFF2-40B4-BE49-F238E27FC236}">
                  <a16:creationId xmlns:a16="http://schemas.microsoft.com/office/drawing/2014/main" id="{5FBE852F-8277-E8F5-6E36-84054DE4D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7706" y="764381"/>
              <a:ext cx="788599" cy="7905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9389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5769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723" y="260350"/>
            <a:ext cx="2579968" cy="2693162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5821" y="4750704"/>
            <a:ext cx="1756677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47" y="4755676"/>
            <a:ext cx="1775565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55941"/>
            <a:ext cx="1770438" cy="17796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52" y="4760649"/>
            <a:ext cx="1774816" cy="17702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087ACF7-24EC-91C1-84C4-D22CEBC969A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4536"/>
          <a:stretch/>
        </p:blipFill>
        <p:spPr>
          <a:xfrm>
            <a:off x="3873815" y="260350"/>
            <a:ext cx="4444369" cy="100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02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7225" y="2034987"/>
            <a:ext cx="2481004" cy="249695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2327"/>
            <a:ext cx="1770383" cy="174756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1345" y="4782682"/>
            <a:ext cx="1800000" cy="177680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EA05C07-8B07-82D9-9DA9-5F6E4F31585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48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2F734E7-AFA8-4C78-4480-AAE5A8D7B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96157" y="5371600"/>
            <a:ext cx="1026117" cy="102611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64AD82A-D51D-D46F-A6C2-1CAF68CD1C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54397" y="5531661"/>
            <a:ext cx="1038943" cy="89868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73E26B-A178-C5C2-2611-6636D80A77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4538" y="5193279"/>
            <a:ext cx="1189567" cy="123913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3FE48DB-13C9-0C08-C3E2-72D844FB55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98862" y="5024936"/>
            <a:ext cx="1036395" cy="145971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0C76361F-3954-1B29-9D9C-1E0C0FF3B0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52187" y="5163209"/>
            <a:ext cx="1111623" cy="134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56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702" y="1550894"/>
            <a:ext cx="2772616" cy="2581835"/>
          </a:xfr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546CF2A2-139F-3B5F-107A-2EFFF6251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494"/>
            <a:ext cx="1770383" cy="176123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27942D5-BB61-3A9F-FE28-619AD28CBF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6889" y="4771084"/>
            <a:ext cx="1796042" cy="181000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33FEE00-053A-FD12-2877-785B541104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4355" y="4781084"/>
            <a:ext cx="1793979" cy="17800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C3A8789-4D68-88B3-15C8-ED7ECDA0C66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80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546CF2A2-139F-3B5F-107A-2EFFF6251E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3207"/>
            <a:ext cx="1770383" cy="176580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27942D5-BB61-3A9F-FE28-619AD28CB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87"/>
            <a:ext cx="1799946" cy="179059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33FEE00-053A-FD12-2877-785B54110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BCAB9BB-1C78-B4C6-1973-5A14315FDB6D}"/>
              </a:ext>
            </a:extLst>
          </p:cNvPr>
          <p:cNvGrpSpPr/>
          <p:nvPr/>
        </p:nvGrpSpPr>
        <p:grpSpPr>
          <a:xfrm>
            <a:off x="363186" y="2136881"/>
            <a:ext cx="3016507" cy="2255826"/>
            <a:chOff x="7472199" y="406692"/>
            <a:chExt cx="1634106" cy="1148264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DD6F36A7-9836-999C-8136-6EF0BE6D3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72199" y="406692"/>
              <a:ext cx="1162738" cy="1026117"/>
            </a:xfrm>
            <a:prstGeom prst="rect">
              <a:avLst/>
            </a:prstGeom>
          </p:spPr>
        </p:pic>
        <p:pic>
          <p:nvPicPr>
            <p:cNvPr id="4" name="図 3" descr="写真, フルーツ, 座る, テーブル が含まれている画像&#10;&#10;自動的に生成された説明">
              <a:extLst>
                <a:ext uri="{FF2B5EF4-FFF2-40B4-BE49-F238E27FC236}">
                  <a16:creationId xmlns:a16="http://schemas.microsoft.com/office/drawing/2014/main" id="{11766BFA-12C1-8748-5CD7-D582A9FFB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7706" y="764381"/>
              <a:ext cx="788599" cy="790575"/>
            </a:xfrm>
            <a:prstGeom prst="rect">
              <a:avLst/>
            </a:prstGeom>
          </p:spPr>
        </p:pic>
      </p:grpSp>
      <p:pic>
        <p:nvPicPr>
          <p:cNvPr id="9" name="図 8">
            <a:extLst>
              <a:ext uri="{FF2B5EF4-FFF2-40B4-BE49-F238E27FC236}">
                <a16:creationId xmlns:a16="http://schemas.microsoft.com/office/drawing/2014/main" id="{D423221B-2E87-648A-67F6-2D7B66A57AD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46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2353" y="1398494"/>
            <a:ext cx="2880471" cy="3110753"/>
          </a:xfr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C89E42C-BF32-87CD-E971-068F5589B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2" y="4775890"/>
            <a:ext cx="1745983" cy="175049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7C607A5-3EEA-2673-D5DA-65CE89AAF4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DCBF9D5-3473-376F-FF6A-398F3D0E4F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71083"/>
            <a:ext cx="1790110" cy="1770219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E418FCB-4A72-2690-C0DD-1ECAADC089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72672"/>
            <a:ext cx="1790110" cy="176704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D28254AF-68A8-94B9-92BF-777435B2FFB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333"/>
          <a:stretch/>
        </p:blipFill>
        <p:spPr>
          <a:xfrm>
            <a:off x="3882780" y="228974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17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6396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FA8533C-AC98-1DF7-BC9C-7A51A1F88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5860" y="5463587"/>
            <a:ext cx="1462616" cy="112987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213F7C8-3355-158E-6C95-C12646337D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0805" y="5250091"/>
            <a:ext cx="1409910" cy="140991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7462673-9A16-B1FE-9F6A-76D6975B03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24578" y="5520631"/>
            <a:ext cx="1657719" cy="90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260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36923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2" r="-388"/>
          <a:stretch/>
        </p:blipFill>
        <p:spPr>
          <a:xfrm>
            <a:off x="242048" y="2223248"/>
            <a:ext cx="3820935" cy="2070846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6126" y="4763160"/>
            <a:ext cx="1799999" cy="178600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3813"/>
            <a:ext cx="1799943" cy="180459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6A70997-BA87-B8B7-953A-474513B26B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9365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249" y="115889"/>
            <a:ext cx="2766983" cy="266988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994" y="4750704"/>
            <a:ext cx="1770330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53" y="4755676"/>
            <a:ext cx="1775553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45375" y="4760649"/>
            <a:ext cx="1751969" cy="17702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327ED41-A100-9352-9AD2-C44410B097D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07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9600" y="1717843"/>
            <a:ext cx="2737943" cy="2755545"/>
          </a:xfr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C89E42C-BF32-87CD-E971-068F5589B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8680" y="4775890"/>
            <a:ext cx="1759588" cy="175049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E7C607A5-3EEA-2673-D5DA-65CE89AAF4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1573" y="4775973"/>
            <a:ext cx="1765755" cy="177033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DCBF9D5-3473-376F-FF6A-398F3D0E4F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1138"/>
            <a:ext cx="1790110" cy="179011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E418FCB-4A72-2690-C0DD-1ECAADC089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3463"/>
            <a:ext cx="1790110" cy="178546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9A6F5DB2-F103-5834-3927-34157F4B656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333"/>
          <a:stretch/>
        </p:blipFill>
        <p:spPr>
          <a:xfrm>
            <a:off x="3873815" y="260350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417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5229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928" y="260350"/>
            <a:ext cx="2008095" cy="305326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195"/>
            <a:ext cx="1770164" cy="176101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420" y="4750704"/>
            <a:ext cx="1779479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224" y="4755676"/>
            <a:ext cx="1789412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63" y="4760649"/>
            <a:ext cx="1774793" cy="17702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3717D7D-6057-607F-FB0E-409427A21E2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955"/>
          <a:stretch/>
        </p:blipFill>
        <p:spPr>
          <a:xfrm>
            <a:off x="3873815" y="260350"/>
            <a:ext cx="4444369" cy="101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D0E5A69-1FFC-4777-DD35-04B07323C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4040"/>
            <a:ext cx="1770383" cy="178414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C85020F-F2DC-D116-898C-86B360D98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3070"/>
            <a:ext cx="1799946" cy="178602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708942-87AB-2F9E-C792-BFBAB4FE93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DFFE78-A607-1D7A-523B-E161F91200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729" y="2007999"/>
            <a:ext cx="2232212" cy="27057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18129EE-1F55-8D7C-DB8F-F57085F07B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873816" y="276779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341" y="1868897"/>
            <a:ext cx="2763337" cy="2595526"/>
          </a:xfr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960C295-59F6-8C5A-BB9B-C1B31BAF35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1098" y="4761138"/>
            <a:ext cx="1790054" cy="179005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07CFD84-8A12-E30F-9FD2-6BEDEC72A3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1463"/>
            <a:ext cx="1799943" cy="180929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E65F2D9-8DDC-CDBC-8934-D82CACF895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1365" y="1526767"/>
            <a:ext cx="3060000" cy="318536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3B35EEE-CD92-B43A-50E5-123B18FBA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275AE29-0267-1293-D330-0FC095ECF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CCB939D-A618-02E5-9132-04EC5F903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57A2843-98DE-BC2E-CD66-1595892BF7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8" b="542"/>
          <a:stretch/>
        </p:blipFill>
        <p:spPr>
          <a:xfrm>
            <a:off x="238883" y="1622612"/>
            <a:ext cx="3060000" cy="306539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6425" y="4761138"/>
            <a:ext cx="1799401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70814"/>
            <a:ext cx="1799943" cy="179059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4557897-9061-4834-62AE-F0910940AA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24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677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3087721-BC19-4D24-8FDC-00AA34D41965}"/>
</file>

<file path=customXml/itemProps2.xml><?xml version="1.0" encoding="utf-8"?>
<ds:datastoreItem xmlns:ds="http://schemas.openxmlformats.org/officeDocument/2006/customXml" ds:itemID="{18C85F04-730E-48FA-AFAB-8190BF9891BA}"/>
</file>

<file path=customXml/itemProps3.xml><?xml version="1.0" encoding="utf-8"?>
<ds:datastoreItem xmlns:ds="http://schemas.openxmlformats.org/officeDocument/2006/customXml" ds:itemID="{30408CC1-50F8-4AE1-AAE8-510EDE89964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28</vt:i4>
      </vt:variant>
    </vt:vector>
  </HeadingPairs>
  <TitlesOfParts>
    <vt:vector size="35" baseType="lpstr">
      <vt:lpstr>Meiryo UI</vt:lpstr>
      <vt:lpstr>游ゴシック</vt:lpstr>
      <vt:lpstr>游ゴシック Light</vt:lpstr>
      <vt:lpstr>Arial</vt:lpstr>
      <vt:lpstr>Office テーマ</vt:lpstr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2025-02-13T02:35:14Z</dcterms:created>
  <dcterms:modified xsi:type="dcterms:W3CDTF">2025-02-13T02:35:20Z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