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  <p:sldMasterId id="2147483684" r:id="rId3"/>
  </p:sldMasterIdLst>
  <p:notesMasterIdLst>
    <p:notesMasterId r:id="rId28"/>
  </p:notesMasterIdLst>
  <p:sldIdLst>
    <p:sldId id="343" r:id="rId4"/>
    <p:sldId id="346" r:id="rId5"/>
    <p:sldId id="349" r:id="rId6"/>
    <p:sldId id="260" r:id="rId7"/>
    <p:sldId id="263" r:id="rId8"/>
    <p:sldId id="256" r:id="rId9"/>
    <p:sldId id="257" r:id="rId10"/>
    <p:sldId id="258" r:id="rId11"/>
    <p:sldId id="344" r:id="rId12"/>
    <p:sldId id="347" r:id="rId13"/>
    <p:sldId id="350" r:id="rId14"/>
    <p:sldId id="300" r:id="rId15"/>
    <p:sldId id="262" r:id="rId16"/>
    <p:sldId id="301" r:id="rId17"/>
    <p:sldId id="259" r:id="rId18"/>
    <p:sldId id="261" r:id="rId19"/>
    <p:sldId id="345" r:id="rId20"/>
    <p:sldId id="348" r:id="rId21"/>
    <p:sldId id="351" r:id="rId22"/>
    <p:sldId id="287" r:id="rId23"/>
    <p:sldId id="297" r:id="rId24"/>
    <p:sldId id="302" r:id="rId25"/>
    <p:sldId id="299" r:id="rId26"/>
    <p:sldId id="298" r:id="rId2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42" userDrawn="1">
          <p15:clr>
            <a:srgbClr val="A4A3A4"/>
          </p15:clr>
        </p15:guide>
        <p15:guide id="4" pos="75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770D87-702A-4D79-A310-8404C628CB93}" v="3" dt="2025-02-13T02:34:17.8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376"/>
      </p:cViewPr>
      <p:guideLst>
        <p:guide orient="horz" pos="2160"/>
        <p:guide pos="3840"/>
        <p:guide orient="horz" pos="142"/>
        <p:guide pos="75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customXml" Target="../customXml/item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36" Type="http://schemas.openxmlformats.org/officeDocument/2006/relationships/customXml" Target="../customXml/item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174FC0-46B7-4538-B6BB-D4A527EEB62F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B88E62-920D-45D5-AC61-BFB70DCEE0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2125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DBFC0F-1BDE-E07E-CB94-9579B083B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E2615D6-88C1-08CD-C67D-94DA2B86E5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C03F5E-0397-AA4F-A44D-61CAF3E5A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CDE831-98E0-163D-084E-578B95FC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738BDD-93FF-A582-6032-B01CCB083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91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CDA93B-E98F-2D7D-73F4-E3B2A2B3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EEF209E-0B7D-E599-ECB8-742378E96C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D91C3C-BF3F-D396-FF6B-6A52BEFDF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DFC216-21A8-022E-B50E-57683B32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8DF0BC-B5EA-B24B-532F-4181DAC7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51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2E54D2B-7A96-8037-7709-EC66BDA545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C873912-FAD2-29B1-D146-8B9681943D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D6A69C-3FD2-A8D0-56D4-6B0291657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57B538-CA4F-2032-B3CE-AA065AB7E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ACD984-EDDA-F92F-D446-D758B9283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229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22E910-E4B3-6531-BA1E-581BE91185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B3AE47A-BCF0-C1FB-F290-8FDD303667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E16847-1DD5-1755-F3A6-47471DA1F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A9BB9D-6ABF-2611-A532-773F12DFB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E016ED-E015-33E5-E62A-F20AE2E0B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32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D82C27-10E6-224F-4083-AB0D4EDD7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3F2881-7215-933B-7F14-3F57BD5EB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4E5BA02-17D3-1BDB-7914-A63EC54BB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4F4DE8-E53E-1B70-DB1E-E2DC1897B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206BE4-A7F3-9F05-D968-D5C02F78B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5121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983087-6E26-EC20-2521-A8B27A1F4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1546698-EE20-00B8-8A5F-9FC7847EE6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9CCD81-70D9-083F-4491-48C84BD1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18499BD-83EF-1510-4C51-E42C93BB1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4C904A-3CEB-23F3-1751-E12BE5DE0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587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1D0412-A984-DCCC-65FA-4CE8244EA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74576D-309F-0B37-C69E-E9BCDB5CAC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C9A3635-4507-F8C3-5E6C-14A9084B37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3A73ECA-C914-8C71-5D72-B618078F1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F2B8762-7744-7EBA-AC90-E0C376434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3311FA-DCB4-E7A8-6131-775A23E4E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354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AFD7A6-4066-27BC-F183-24CD118A9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7641D3F-E4B7-F4A7-EA54-E57E385D6B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C2E800E-4054-A685-B473-4D6803F306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DDC4270-87FA-6D97-E945-CEA2E4920D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4289437-4183-85B8-136F-03DEAFD4DC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67187FE-44FE-7E8E-52C7-5DAE4F7B6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EA67F42-3778-18C0-FC6A-1E971AD89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CE4EB04-83B1-14EC-2575-C1C0348EC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32453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3BAA02-7843-A7FB-B9D2-B8F623979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573CE64-3B8E-C96B-B24F-5E571E7F2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D2E4AAB-E414-D2A8-F461-DCD9F2A02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70A69D-7516-6A6E-BC6A-743726F2D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50333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46BF2B3-7377-0661-3F0A-E14068FBF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BCB2018-E03F-1AF0-9483-F9F8B8AE9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F5DBC72-9F1F-B3BF-2667-C718949BB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4076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2DA562-1B96-DB48-39FB-EC598FCAF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BEBE45F-65AA-A6AE-E9B4-CDFA8CBAB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296713-109A-D780-A688-A7DE1BDF86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2904F5D-A5B0-834E-0A54-2B2110EEF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15D3B2D-2881-AD1F-A47B-6FBC3B4B6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161A2F4-FDC7-CBFC-22AB-A222A146D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2246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498864-057C-47A4-B8A2-0EBCF6A91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6052FF-C62E-7107-6456-5EE45E837C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EC612B-3573-390D-00E3-8438DE7A7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8F8E77-0839-560E-472A-5EFBD9B03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94241E-A9A8-1DE5-13B5-5A0D5BB0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3774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E1ABE2-55D8-CFA5-0F63-727D6EF91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456518E-4416-EF06-778C-1AA5B70671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26C9EE4-DC53-0F99-BF29-51DC9E3946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72A41DA-9721-3B44-F3A9-C47672F94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D02A066-EF15-8DCE-7852-E8F34356A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8F00046-EDAF-1793-A241-5726D63D9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4015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C77C63-569B-09D8-11D3-30D51A8C5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DA067B5-A1E0-741A-3F7D-8F5E83CBF0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0753E30-D754-8940-1E76-334DB5520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624942-0C06-5074-1ED8-00767AE8A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DB9660A-CADC-0043-F38E-A0A412122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3260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06B2F06-5C88-4E48-7470-1D87A25D03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007DDD1-CE28-31CC-316C-417EE20010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F888DD-E276-5172-602B-47613FFE3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5FADA-B23E-4A76-BECE-1C44912B995D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E5426D-4E93-ADC6-7FE5-E9E364035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07247E-11B9-5E08-8BA2-1FDB98D53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62042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029839-C46F-DAB9-E296-BAE84C17DB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E683CD-DE4F-C6CF-CF1C-18A1603096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10BFB3-1B3C-A443-1982-71C0CA1FD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BFED08-0CE4-CC77-6610-28E97F7DC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3B5188-6204-461E-FF42-6777C82F6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9451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F1E206-32B9-9C4C-92F6-C49FF5CA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B1A5A4-4AD8-8744-22CC-038851D9A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5651B8-E268-F8CD-BAD0-5B0BF2BD7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E29047-6E00-4FAB-E099-39B5B5B14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D3F0FD-DEFD-67CE-0554-5A7EE7577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1287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9D1C5B-F541-9FF1-58F2-93BA357A3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DF7433C-2478-2CD8-1B3C-D2E2B3359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6AAD44-5AFF-5BF1-38D6-96DB9725C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F8D9DA-62F1-B1CA-2E57-5B2648270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244C14-0839-F020-2FAB-305E3442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6560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B5A441-755B-F9A2-F34C-D97367C42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61DE71-F61F-62EC-15F1-FEF239F77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83A4A94-3F15-C8D0-F590-5B4E2F9C2E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BA4A995-025A-9E8A-AE96-3AD280F18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7CF81C2-92BA-73F1-848A-890189B1E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6DCFEBB-4633-6CAE-A001-08BF56436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6941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9E854C-2862-4C3E-656E-6E6A8CA20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E91B93C-C402-8008-DDC3-BDC0A756FF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280EFC-D1CC-A273-0670-E00A08B396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42FD722-2CDF-9C21-E1E7-21C18D3302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39C0E6C-5630-BABE-F441-2FE20710BC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D2B268E-D380-1C3F-A501-72EACD5D9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48AE958-33A1-D431-3EC2-C36529136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F1345FD-B602-B580-FE17-7F966B4EA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85224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491064-1E33-301F-3F7C-C97EA7C16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2A94804-4D1B-D260-FF57-D8041F017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9750C49-72B9-4CEF-0EBB-78B7D3CB4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CBBED2-56BE-B863-3492-801888CFD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5274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78DA6D3-9B3D-C553-ADCB-35D9F57D7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582FC22-E373-D8C4-A4B2-F3E10E0F1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15703C-51AE-09BC-FAC4-8C2444649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4936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A03234-A719-18B0-9D8A-4D8CC869A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663321-8436-3FDB-9D32-9D3976784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50CD44-70E0-6A30-66FB-3B4F47140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843629-6D65-1CA3-18BF-E15FDEA8A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D2A7BF-DB46-9F00-CFA6-031B77AA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34493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96A78-F950-7CFB-7CE9-C0B04DC83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803BD6-AE0C-289D-843C-393228E85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F91593-5B16-6880-339E-0D57076EE4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A82851-9124-14F9-51B4-2E1153C3C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750028C-E458-9FD5-7FCC-28564AC4D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CC6B0E-51B8-A24A-46F5-8EE5888D3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9733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ECC8B-25EE-D6CE-1011-F50C0C11E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193C922-5CAC-2AE5-69A9-F6CA65A658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124B32D-D8DA-3E77-B04A-70837E4B6C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1F795C1-D9D0-79F3-AA8F-DFD1A59DC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7AF9CB5-CF46-515C-2D4C-A777C47EE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7418A83-6233-85AB-3C0B-6E8F81547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3416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9A3D4E-0EB4-7D28-68F7-DABC5AC83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CCFE05F-7885-3CEF-C850-19C7E3B651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FB9966-BEDC-B1EF-FB75-EC734FBD2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DA8F84-704D-AEB0-33BB-1A2495E2C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4AA7D7-6A74-D611-4EC3-8D297EB75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6159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744CAD-6618-1014-A082-0BB4355217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3D49C6-6AD9-1D15-8135-0FD535B185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8596CC-5E7E-013C-D052-3A5AFB014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4B04BF3-921A-C7D0-A8CA-0DD6B3BBD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CC0EDD-C9AD-7A67-FB80-5E2D3EDA6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9678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FB355E-A2E1-18CE-8A1E-53F53F266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F25104-63F3-C84C-8ED6-0AC8BEFC93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0C67A7-7786-3EDA-C627-5C01DE7EA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5268BF-454B-A483-B554-A0FB86E6C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EF132D3-5A22-1D13-51F0-47DB5306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788C971-AD4C-54F7-8C80-C001F001A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962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9FCCB1-AB2F-06B4-3C43-FE6E3A12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33DC9B-A4F5-368E-C5DD-6B2049784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5F93B0-A6A7-9FD9-9FF4-EF5DABA40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BABA192-7925-C5C0-19B1-9B85EC3F9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6173D15-805D-310F-9404-5A5CBC1602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DD4655A-4F1F-9CC5-B350-26EACAF99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7F29317-1A83-EC11-5AA0-878226E92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95237A5-EED2-C6D3-AE60-38E5BB978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51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59EE37-57E8-206D-342B-9975FB6EC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7A8A8E-1DF3-DDF4-A2E6-733CD8E38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D81529-FCB5-0272-9878-135F094B8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1182D31-B0F0-A743-2E6E-D88D99F2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370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5001CF7-4745-5DB7-6252-ED04901D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74D0F11-3684-5BA2-5467-C1E654C56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1EE60B9-0A7A-0863-6A11-B6D6280D3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52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E4A1AE-EE25-C423-9B0F-EE8856A56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F02AC6-7B8E-A905-A708-AC920309D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6EED824-BB11-2E8E-4CC6-0D257C163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A27C80-D170-C1B8-7BB3-DCCF9DFD4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553B4A-55BE-54F4-7AF0-DA5FABDF6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C485E4-65B6-D172-DD59-D4DA23B41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782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B4D918-79AF-7A3C-278E-8E54824C3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4BFD10E-06B1-E668-EFC7-C133FA8AB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9286E15-5F5E-B208-B43F-95AAFCCC61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9CAB57-F516-11E5-E260-DF312BC42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39B461-751F-75CC-19CF-2F2669541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5DC2E6-B0FD-55F9-1B82-4C219191B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481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66E521-CDD3-43B4-186D-0B6E58AF7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2E4781-541B-FCC2-6A19-6D7BD9057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8DF3F7-BDE0-F991-A00C-AF5EB7015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2BA37-ADBE-4DC3-A4AC-5E4689A9D752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54A2E9D-FFAD-DDA3-4111-8262DD3D93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80D9DA7-40B8-CC28-D6BB-24FE23590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7C025-9394-42B8-B627-92248E2022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45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2C3AA39-9556-C7AD-FA02-41DE29044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A1BDBA1-B72A-4741-9798-3C9326DCD0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47E0F2-9A82-1F68-83D4-333F07C718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5FADA-B23E-4A76-BECE-1C44912B995D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5657CF-2FBE-932A-A91B-377DDBE4EA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D6557D-95B1-39FC-2356-09954C1A31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E93B4-9A08-4FF1-BDCC-A900330196B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70CA50BB-B8AE-7F9F-D1C9-0BDCC388E0D9}"/>
              </a:ext>
            </a:extLst>
          </p:cNvPr>
          <p:cNvSpPr txBox="1"/>
          <p:nvPr userDrawn="1"/>
        </p:nvSpPr>
        <p:spPr>
          <a:xfrm>
            <a:off x="0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9335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720F655-9B7C-85F9-C2C3-ABE505AFD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174FB3-D90D-BA09-E514-4F6038736C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A6925-D89B-D860-0459-9488E9CCC2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D0916C-47CC-2181-E9A2-A76EA60285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20F735-54A5-5E06-20D6-E1E7C38690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テキスト ボックス 1">
            <a:extLst>
              <a:ext uri="{FF2B5EF4-FFF2-40B4-BE49-F238E27FC236}">
                <a16:creationId xmlns:a16="http://schemas.microsoft.com/office/drawing/2014/main" id="{1036FC23-EC44-B3AA-EC8C-526AEF51E0C1}"/>
              </a:ext>
            </a:extLst>
          </p:cNvPr>
          <p:cNvSpPr txBox="1"/>
          <p:nvPr userDrawn="1"/>
        </p:nvSpPr>
        <p:spPr>
          <a:xfrm>
            <a:off x="0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87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2.png"/><Relationship Id="rId5" Type="http://schemas.openxmlformats.org/officeDocument/2006/relationships/image" Target="../media/image13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4.png"/><Relationship Id="rId5" Type="http://schemas.openxmlformats.org/officeDocument/2006/relationships/image" Target="../media/image21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11.png"/><Relationship Id="rId7" Type="http://schemas.openxmlformats.org/officeDocument/2006/relationships/image" Target="../media/image47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3.png"/><Relationship Id="rId5" Type="http://schemas.openxmlformats.org/officeDocument/2006/relationships/image" Target="../media/image10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7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5.png"/><Relationship Id="rId5" Type="http://schemas.openxmlformats.org/officeDocument/2006/relationships/image" Target="../media/image16.png"/><Relationship Id="rId4" Type="http://schemas.openxmlformats.org/officeDocument/2006/relationships/image" Target="../media/image7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8.png"/><Relationship Id="rId5" Type="http://schemas.openxmlformats.org/officeDocument/2006/relationships/image" Target="../media/image13.png"/><Relationship Id="rId4" Type="http://schemas.openxmlformats.org/officeDocument/2006/relationships/image" Target="../media/image72.png"/><Relationship Id="rId9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0679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102B4F04-C293-FF57-3B33-133CDC2273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5193" y="5424963"/>
            <a:ext cx="1514475" cy="123513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1F4EEB4-6D22-08F0-796F-5E8A13A482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55476" y="5502526"/>
            <a:ext cx="1090978" cy="109097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F2C66E7-0E54-C0DE-CF50-BB2A5FDF29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29689" y="5366342"/>
            <a:ext cx="1054242" cy="120484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2963F20B-5867-5356-7750-7ECE47FE39C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4488" y="5498552"/>
            <a:ext cx="1628776" cy="106261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91ED50A-3A77-6F62-F943-A3A5B578F5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97197" y="5342630"/>
            <a:ext cx="1282234" cy="128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927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1453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4307" y="1945481"/>
            <a:ext cx="3292475" cy="2338388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7D94EBD-1702-054A-C697-A5AAA24BE5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91098" y="4761138"/>
            <a:ext cx="1790054" cy="179005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316FB0-CB1D-79F7-7ADC-C17BA3437E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30573" y="4761138"/>
            <a:ext cx="1795803" cy="180994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BB770116-32BB-D452-4C00-F71565EE8EF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255"/>
          <a:stretch/>
        </p:blipFill>
        <p:spPr>
          <a:xfrm>
            <a:off x="3873815" y="225425"/>
            <a:ext cx="4444369" cy="102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624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5DF27B68-8B13-FBB1-1463-5A55AC82B1C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550988"/>
            <a:ext cx="3124242" cy="2742406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F394E71B-7ACF-D615-2FF0-9763408B9B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5482" y="4775890"/>
            <a:ext cx="1745983" cy="175049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6A24C836-EE90-5E8C-B10A-BCF54EB6DB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1568" y="4775973"/>
            <a:ext cx="1765766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15E0924-E682-A29D-155B-604339887F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72672"/>
            <a:ext cx="1790110" cy="176704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600B781-675B-2C9B-A73A-2999F7CC7E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8094"/>
            <a:ext cx="1790110" cy="1776197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0AD6D7A-78DD-1D07-3F67-0E294299FF2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2493"/>
          <a:stretch/>
        </p:blipFill>
        <p:spPr>
          <a:xfrm>
            <a:off x="3873815" y="225425"/>
            <a:ext cx="4444369" cy="102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994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7168" y="225425"/>
            <a:ext cx="2289643" cy="2752724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D9A3F82-1607-0E40-0768-7921BC1480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40159" y="4755621"/>
            <a:ext cx="1756512" cy="177016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D582F95-63E9-6047-5153-CB0A854395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4077" y="4752669"/>
            <a:ext cx="1780165" cy="17664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C0F51E9-7844-3CD2-6B35-2BC6B81E8A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32171" y="4755676"/>
            <a:ext cx="1775517" cy="178016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EC73C8-E102-5098-28BC-AA32B96C30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62851"/>
            <a:ext cx="1770438" cy="176581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5268357-681E-6F5E-4E86-E3C6ED2864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3969" y="4760649"/>
            <a:ext cx="1774781" cy="177021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7BE8845-29FE-4A61-10FD-3D8D140ED37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3517"/>
          <a:stretch/>
        </p:blipFill>
        <p:spPr>
          <a:xfrm>
            <a:off x="3873815" y="225425"/>
            <a:ext cx="4444369" cy="101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211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300" y="1545431"/>
            <a:ext cx="3176588" cy="300990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43B83EAC-9722-D7A1-30A0-4C598C4DFF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0919"/>
            <a:ext cx="1770383" cy="177038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97E07D9-E1F3-CF49-3355-09E6FB11F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3070"/>
            <a:ext cx="1799946" cy="178602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D6DFA3A4-37D5-4244-E303-E8210CDD76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6722" y="4781084"/>
            <a:ext cx="1789246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E19E893-1882-3A0E-D4D8-420B568F737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779"/>
          <a:stretch/>
        </p:blipFill>
        <p:spPr>
          <a:xfrm>
            <a:off x="3900707" y="225425"/>
            <a:ext cx="4444369" cy="100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484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D50284EB-E4B9-B175-8321-C7453CDF711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2887" y="1347787"/>
            <a:ext cx="3271838" cy="3063503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3DB56BEE-19A3-F9E4-4666-37AE757176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5494"/>
            <a:ext cx="1770383" cy="176123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31382915-22FE-A5BD-FD48-5F2C86BC73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73780"/>
            <a:ext cx="1799946" cy="180460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349D8F2B-F8A8-D56C-B897-AF98402A29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3639" y="4781084"/>
            <a:ext cx="1775412" cy="178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031218B-30F6-C9D1-F10C-BBAE6483A99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1731"/>
          <a:stretch/>
        </p:blipFill>
        <p:spPr>
          <a:xfrm>
            <a:off x="3873815" y="225425"/>
            <a:ext cx="4444369" cy="103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524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6825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AB16DD16-D049-75F5-F57A-9C26C100B0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4706" y="5463357"/>
            <a:ext cx="1082587" cy="107657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6D5CB0ED-A6C0-7E7E-4528-64B65B6BD2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3953" y="5284790"/>
            <a:ext cx="1578486" cy="131803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52F8512-A54C-B4A4-373B-05919A2E98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52672" y="5254625"/>
            <a:ext cx="1327532" cy="132753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F2F87195-10C5-ACC1-E159-817510ECB9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30233" y="5561747"/>
            <a:ext cx="1530765" cy="95672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00A54417-81E6-7975-A281-FEC4A418CF3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21466" y="5464857"/>
            <a:ext cx="913986" cy="114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087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620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36F49731-6B7A-A1F5-86A4-7479E09AB2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1180" y="5442964"/>
            <a:ext cx="1620558" cy="127213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9CB4031-195E-5353-4C7B-4D43A42B14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38807" y="5129839"/>
            <a:ext cx="949362" cy="128292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63D7C22-F904-4625-4FAA-AC4A823771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40436" y="4976937"/>
            <a:ext cx="1783976" cy="163233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C9297A8C-76D6-F107-D039-B80861E823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79920" y="5386153"/>
            <a:ext cx="1604681" cy="1139323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C210DE3-3233-838C-06F5-C82C180FB0D9}"/>
              </a:ext>
            </a:extLst>
          </p:cNvPr>
          <p:cNvGrpSpPr/>
          <p:nvPr/>
        </p:nvGrpSpPr>
        <p:grpSpPr>
          <a:xfrm>
            <a:off x="5178127" y="5166360"/>
            <a:ext cx="1598002" cy="1463390"/>
            <a:chOff x="2919134" y="188258"/>
            <a:chExt cx="1877099" cy="1723188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8517CEBB-354B-4407-B7B0-12BFDCBF4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0017536">
              <a:off x="3384492" y="697349"/>
              <a:ext cx="1411741" cy="1214097"/>
            </a:xfrm>
            <a:prstGeom prst="rect">
              <a:avLst/>
            </a:prstGeom>
          </p:spPr>
        </p:pic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2B1FC962-45E2-048A-ECA7-3EABD4B5E03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919134" y="188258"/>
              <a:ext cx="957540" cy="7013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98069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7168" y="225425"/>
            <a:ext cx="3121819" cy="232508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FEDE96B-9000-4FA1-A3C0-FB09B827F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69168"/>
            <a:ext cx="1770164" cy="1743069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1A5D8A-FA0D-AC20-1CDD-FCC3A27BE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4396" y="4750704"/>
            <a:ext cx="1779526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32BB0B7-9BE5-1B26-7731-6E3D64DAA5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32147" y="4755676"/>
            <a:ext cx="1775565" cy="178016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9F0C1B5-E292-7E3B-5D73-FFBEE498B7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9712" y="4755649"/>
            <a:ext cx="1761866" cy="178021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4BAFD07-097C-B5E1-74B3-47A83A0F86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8561" y="4760649"/>
            <a:ext cx="1765597" cy="177021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D8A9DEB-B467-5C6C-6389-6923CF3A24A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4124"/>
          <a:stretch/>
        </p:blipFill>
        <p:spPr>
          <a:xfrm>
            <a:off x="3888100" y="225425"/>
            <a:ext cx="4444369" cy="101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5023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482" y="1965326"/>
            <a:ext cx="2197100" cy="220980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F39D7A63-BF7C-2035-B8F6-3F7BDF9938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0919"/>
            <a:ext cx="1770383" cy="177038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78C5E96-5102-D3B4-7956-D4345C9DE3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0739"/>
            <a:ext cx="1799946" cy="1790691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68B207C-CA7E-C03A-FCC4-DF7B7F64A1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6710" y="4781084"/>
            <a:ext cx="1789270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4C3C142-3DE0-FD4D-1F33-A664D3C0C3D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017"/>
          <a:stretch/>
        </p:blipFill>
        <p:spPr>
          <a:xfrm>
            <a:off x="3873815" y="225425"/>
            <a:ext cx="4444369" cy="101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0482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>
            <a:extLst>
              <a:ext uri="{FF2B5EF4-FFF2-40B4-BE49-F238E27FC236}">
                <a16:creationId xmlns:a16="http://schemas.microsoft.com/office/drawing/2014/main" id="{5DF27B68-8B13-FBB1-1463-5A55AC82B1C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450" y="1558131"/>
            <a:ext cx="2969125" cy="2606675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F394E71B-7ACF-D615-2FF0-9763408B9B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3226" y="4775890"/>
            <a:ext cx="1750495" cy="175049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6A24C836-EE90-5E8C-B10A-BCF54EB6DB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1568" y="4775973"/>
            <a:ext cx="1765766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15E0924-E682-A29D-155B-604339887F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65763"/>
            <a:ext cx="1790110" cy="178085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600B781-675B-2C9B-A73A-2999F7CC7E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13088" y="4761138"/>
            <a:ext cx="1776304" cy="179011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7322669A-9F1E-B3EC-ED8A-8A44FAEE94B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3255"/>
          <a:stretch/>
        </p:blipFill>
        <p:spPr>
          <a:xfrm>
            <a:off x="3873815" y="225425"/>
            <a:ext cx="4444369" cy="102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8805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2894" y="182563"/>
            <a:ext cx="2338388" cy="2354263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F39D7A63-BF7C-2035-B8F6-3F7BDF9938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29008" y="4871160"/>
            <a:ext cx="1692000" cy="169638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78C5E96-5102-D3B4-7956-D4345C9DE3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2518" y="4870875"/>
            <a:ext cx="1692000" cy="168760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68B207C-CA7E-C03A-FCC4-DF7B7F64A1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29051" y="4875454"/>
            <a:ext cx="1692000" cy="167019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09480A4-7C64-A041-CC83-C6E6C62FC4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05593" y="4887260"/>
            <a:ext cx="1692000" cy="168323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168C766-DE74-F3A0-FA75-3C6DBBF96D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52563" y="4882575"/>
            <a:ext cx="1692000" cy="168325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11A52A7-895D-F25B-E6E4-4D0F84AB098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5421" y="4890620"/>
            <a:ext cx="1673200" cy="16732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F279B58-19CC-FC1D-499E-92FA4E3C607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15333"/>
          <a:stretch/>
        </p:blipFill>
        <p:spPr>
          <a:xfrm>
            <a:off x="3873815" y="225425"/>
            <a:ext cx="4444369" cy="996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3176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737" y="1450182"/>
            <a:ext cx="3031481" cy="3098006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7D94EBD-1702-054A-C697-A5AAA24BE5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01880" y="4761138"/>
            <a:ext cx="1794679" cy="179005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316FB0-CB1D-79F7-7ADC-C17BA3437E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99506" y="4766138"/>
            <a:ext cx="1799943" cy="179994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942B6F4-0E1B-AD68-759B-045BEC43EA3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017"/>
          <a:stretch/>
        </p:blipFill>
        <p:spPr>
          <a:xfrm>
            <a:off x="3900708" y="207495"/>
            <a:ext cx="4444369" cy="101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31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6556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731" y="71437"/>
            <a:ext cx="2721769" cy="2723184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D9A3F82-1607-0E40-0768-7921BC1480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5620" y="4755621"/>
            <a:ext cx="1765590" cy="177016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D582F95-63E9-6047-5153-CB0A854395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4077" y="4759410"/>
            <a:ext cx="1780165" cy="175291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C0F51E9-7844-3CD2-6B35-2BC6B81E8A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32147" y="4755676"/>
            <a:ext cx="1775565" cy="178016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EC73C8-E102-5098-28BC-AA32B96C30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58246"/>
            <a:ext cx="1770438" cy="177502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5268357-681E-6F5E-4E86-E3C6ED2864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1333" y="4767201"/>
            <a:ext cx="1780054" cy="175711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C9CCF7F-3BD9-6614-024D-B6B08E49174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4779"/>
          <a:stretch/>
        </p:blipFill>
        <p:spPr>
          <a:xfrm>
            <a:off x="3873815" y="225425"/>
            <a:ext cx="4444369" cy="100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4388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D0E5A69-1FFC-4777-DD35-04B07323CC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94400"/>
            <a:ext cx="1770383" cy="1743422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C85020F-F2DC-D116-898C-86B360D988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0762"/>
            <a:ext cx="1799946" cy="179064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7708942-87AB-2F9E-C792-BFBAB4FE93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1345" y="4781084"/>
            <a:ext cx="1780000" cy="1780000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CCC80C5-A789-A3FB-0D45-728E1A863FA6}"/>
              </a:ext>
            </a:extLst>
          </p:cNvPr>
          <p:cNvGrpSpPr/>
          <p:nvPr/>
        </p:nvGrpSpPr>
        <p:grpSpPr>
          <a:xfrm>
            <a:off x="311664" y="1717019"/>
            <a:ext cx="2617274" cy="2790688"/>
            <a:chOff x="2919134" y="188258"/>
            <a:chExt cx="1877099" cy="1723188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ED653719-1965-383F-557A-F2D42A2496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0017536">
              <a:off x="3384492" y="697349"/>
              <a:ext cx="1411741" cy="1214097"/>
            </a:xfrm>
            <a:prstGeom prst="rect">
              <a:avLst/>
            </a:prstGeom>
          </p:spPr>
        </p:pic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A22B9A28-C08C-A246-CF12-869C85476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919134" y="188258"/>
              <a:ext cx="957540" cy="701356"/>
            </a:xfrm>
            <a:prstGeom prst="rect">
              <a:avLst/>
            </a:prstGeom>
          </p:spPr>
        </p:pic>
      </p:grpSp>
      <p:pic>
        <p:nvPicPr>
          <p:cNvPr id="3" name="図 2">
            <a:extLst>
              <a:ext uri="{FF2B5EF4-FFF2-40B4-BE49-F238E27FC236}">
                <a16:creationId xmlns:a16="http://schemas.microsoft.com/office/drawing/2014/main" id="{7FDB7D5B-25BA-7172-F26B-51FEAEEF995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4779"/>
          <a:stretch/>
        </p:blipFill>
        <p:spPr>
          <a:xfrm>
            <a:off x="3891743" y="225425"/>
            <a:ext cx="4444369" cy="100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41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450" y="1096170"/>
            <a:ext cx="2763838" cy="358775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2931ED9-7E9C-E35B-6EFC-F3E0227394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92327"/>
            <a:ext cx="1770383" cy="174756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892A30D-44BB-1CF4-2AAF-77D8C262D5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0762"/>
            <a:ext cx="1799946" cy="179064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F769345-7ADA-0D5D-5A79-43C4F4BBF1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1345" y="4781084"/>
            <a:ext cx="1780000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7AA3D2C-DC8B-DBFB-C4B6-AB517814560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255"/>
          <a:stretch/>
        </p:blipFill>
        <p:spPr>
          <a:xfrm>
            <a:off x="3873815" y="225425"/>
            <a:ext cx="4444369" cy="102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64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2888" y="1384301"/>
            <a:ext cx="3150394" cy="3280158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B3B35EEE-CD92-B43A-50E5-123B18FBA3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78632"/>
            <a:ext cx="1770383" cy="1774957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C275AE29-0267-1293-D330-0FC095ECFF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7709"/>
            <a:ext cx="1799946" cy="177675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CCB939D-A618-02E5-9132-04EC5F903B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3645" y="4781084"/>
            <a:ext cx="1775400" cy="1780000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CCDCF89-81CD-2552-D04D-967516DEE315}"/>
              </a:ext>
            </a:extLst>
          </p:cNvPr>
          <p:cNvSpPr/>
          <p:nvPr/>
        </p:nvSpPr>
        <p:spPr>
          <a:xfrm>
            <a:off x="3877866" y="225425"/>
            <a:ext cx="4436269" cy="921543"/>
          </a:xfrm>
          <a:prstGeom prst="rect">
            <a:avLst/>
          </a:prstGeom>
          <a:solidFill>
            <a:srgbClr val="FFFFEB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てんと</a:t>
            </a:r>
          </a:p>
        </p:txBody>
      </p:sp>
    </p:spTree>
    <p:extLst>
      <p:ext uri="{BB962C8B-B14F-4D97-AF65-F5344CB8AC3E}">
        <p14:creationId xmlns:p14="http://schemas.microsoft.com/office/powerpoint/2010/main" val="4152932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4C5B582B-A6DD-2802-6F85-484BE9272B31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801813"/>
            <a:ext cx="3665648" cy="2291556"/>
          </a:xfr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A68CCE84-8229-5ACB-A1AA-DBF36F16FA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5482" y="4775890"/>
            <a:ext cx="1745983" cy="1750495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F34D8C1-CE44-257A-A976-EDF7A55E36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9286" y="4775973"/>
            <a:ext cx="1770330" cy="177033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D828A6EA-21DA-55FD-E79A-4DADEFE468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71083"/>
            <a:ext cx="1790110" cy="177021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07D6479-CBB2-324A-3783-1BA1794F2B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1138"/>
            <a:ext cx="1790110" cy="179011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A46A5889-577B-2CF7-E3AB-3A5867AD970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3255"/>
          <a:stretch/>
        </p:blipFill>
        <p:spPr>
          <a:xfrm>
            <a:off x="3873815" y="225425"/>
            <a:ext cx="4444369" cy="102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608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55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14A365F8-5763-48CA-8A40-99FEA82FB613}"/>
</file>

<file path=customXml/itemProps2.xml><?xml version="1.0" encoding="utf-8"?>
<ds:datastoreItem xmlns:ds="http://schemas.openxmlformats.org/officeDocument/2006/customXml" ds:itemID="{8295F68A-4379-4632-8B0F-F497F5A3C507}"/>
</file>

<file path=customXml/itemProps3.xml><?xml version="1.0" encoding="utf-8"?>
<ds:datastoreItem xmlns:ds="http://schemas.openxmlformats.org/officeDocument/2006/customXml" ds:itemID="{25F3426D-72E2-4119-9C45-441F2634A8E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ワイド画面</PresentationFormat>
  <Paragraphs>1</Paragraphs>
  <Slides>24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24</vt:i4>
      </vt:variant>
    </vt:vector>
  </HeadingPairs>
  <TitlesOfParts>
    <vt:vector size="32" baseType="lpstr">
      <vt:lpstr>Meiryo UI</vt:lpstr>
      <vt:lpstr>UD デジタル 教科書体 NP-R</vt:lpstr>
      <vt:lpstr>游ゴシック</vt:lpstr>
      <vt:lpstr>游ゴシック Light</vt:lpstr>
      <vt:lpstr>Arial</vt:lpstr>
      <vt:lpstr>Office テーマ</vt:lpstr>
      <vt:lpstr>デザインの設定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2025-02-13T02:34:17Z</dcterms:created>
  <dcterms:modified xsi:type="dcterms:W3CDTF">2025-02-13T02:34:22Z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